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1" r:id="rId2"/>
    <p:sldId id="294" r:id="rId3"/>
    <p:sldId id="285" r:id="rId4"/>
    <p:sldId id="262" r:id="rId5"/>
    <p:sldId id="286" r:id="rId6"/>
    <p:sldId id="260" r:id="rId7"/>
    <p:sldId id="293" r:id="rId8"/>
    <p:sldId id="276" r:id="rId9"/>
    <p:sldId id="287" r:id="rId10"/>
    <p:sldId id="271" r:id="rId11"/>
    <p:sldId id="288" r:id="rId12"/>
    <p:sldId id="280" r:id="rId13"/>
    <p:sldId id="292" r:id="rId14"/>
    <p:sldId id="284" r:id="rId15"/>
    <p:sldId id="29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A42D8-655F-41FA-9854-1AAEB5D996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613DF76-4502-43BD-B63C-9119A5D162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6DF97EA-1A22-4BF5-9F63-3219301D9656}"/>
              </a:ext>
            </a:extLst>
          </p:cNvPr>
          <p:cNvSpPr>
            <a:spLocks noGrp="1"/>
          </p:cNvSpPr>
          <p:nvPr>
            <p:ph type="dt" sz="half" idx="10"/>
          </p:nvPr>
        </p:nvSpPr>
        <p:spPr/>
        <p:txBody>
          <a:bodyPr/>
          <a:lstStyle/>
          <a:p>
            <a:fld id="{1FFBAC19-0342-40D8-B573-D2B7D63800EC}" type="datetimeFigureOut">
              <a:rPr lang="en-GB" smtClean="0"/>
              <a:t>29/05/2020</a:t>
            </a:fld>
            <a:endParaRPr lang="en-GB"/>
          </a:p>
        </p:txBody>
      </p:sp>
      <p:sp>
        <p:nvSpPr>
          <p:cNvPr id="5" name="Footer Placeholder 4">
            <a:extLst>
              <a:ext uri="{FF2B5EF4-FFF2-40B4-BE49-F238E27FC236}">
                <a16:creationId xmlns:a16="http://schemas.microsoft.com/office/drawing/2014/main" id="{39029830-3904-4FF0-BAD7-358BFEA3BA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F66682-CA63-4DB8-9116-63654BD851AC}"/>
              </a:ext>
            </a:extLst>
          </p:cNvPr>
          <p:cNvSpPr>
            <a:spLocks noGrp="1"/>
          </p:cNvSpPr>
          <p:nvPr>
            <p:ph type="sldNum" sz="quarter" idx="12"/>
          </p:nvPr>
        </p:nvSpPr>
        <p:spPr/>
        <p:txBody>
          <a:bodyPr/>
          <a:lstStyle/>
          <a:p>
            <a:fld id="{CD162586-7CCF-4974-8543-BCCDDB3F72A8}" type="slidenum">
              <a:rPr lang="en-GB" smtClean="0"/>
              <a:t>‹#›</a:t>
            </a:fld>
            <a:endParaRPr lang="en-GB"/>
          </a:p>
        </p:txBody>
      </p:sp>
    </p:spTree>
    <p:extLst>
      <p:ext uri="{BB962C8B-B14F-4D97-AF65-F5344CB8AC3E}">
        <p14:creationId xmlns:p14="http://schemas.microsoft.com/office/powerpoint/2010/main" val="1127972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103E9-F8DC-46AD-B464-B6E8627C46B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A5DF07-366F-4D3C-A100-0B62F5D041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A0DF0D-1FB4-46CE-9B58-73392623D04D}"/>
              </a:ext>
            </a:extLst>
          </p:cNvPr>
          <p:cNvSpPr>
            <a:spLocks noGrp="1"/>
          </p:cNvSpPr>
          <p:nvPr>
            <p:ph type="dt" sz="half" idx="10"/>
          </p:nvPr>
        </p:nvSpPr>
        <p:spPr/>
        <p:txBody>
          <a:bodyPr/>
          <a:lstStyle/>
          <a:p>
            <a:fld id="{1FFBAC19-0342-40D8-B573-D2B7D63800EC}" type="datetimeFigureOut">
              <a:rPr lang="en-GB" smtClean="0"/>
              <a:t>29/05/2020</a:t>
            </a:fld>
            <a:endParaRPr lang="en-GB"/>
          </a:p>
        </p:txBody>
      </p:sp>
      <p:sp>
        <p:nvSpPr>
          <p:cNvPr id="5" name="Footer Placeholder 4">
            <a:extLst>
              <a:ext uri="{FF2B5EF4-FFF2-40B4-BE49-F238E27FC236}">
                <a16:creationId xmlns:a16="http://schemas.microsoft.com/office/drawing/2014/main" id="{D2B36BE4-AF86-4DB8-8843-F1B798FF8E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CC4FA1-0D0E-478F-9CDF-3B988022FDFC}"/>
              </a:ext>
            </a:extLst>
          </p:cNvPr>
          <p:cNvSpPr>
            <a:spLocks noGrp="1"/>
          </p:cNvSpPr>
          <p:nvPr>
            <p:ph type="sldNum" sz="quarter" idx="12"/>
          </p:nvPr>
        </p:nvSpPr>
        <p:spPr/>
        <p:txBody>
          <a:bodyPr/>
          <a:lstStyle/>
          <a:p>
            <a:fld id="{CD162586-7CCF-4974-8543-BCCDDB3F72A8}" type="slidenum">
              <a:rPr lang="en-GB" smtClean="0"/>
              <a:t>‹#›</a:t>
            </a:fld>
            <a:endParaRPr lang="en-GB"/>
          </a:p>
        </p:txBody>
      </p:sp>
    </p:spTree>
    <p:extLst>
      <p:ext uri="{BB962C8B-B14F-4D97-AF65-F5344CB8AC3E}">
        <p14:creationId xmlns:p14="http://schemas.microsoft.com/office/powerpoint/2010/main" val="2975361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6F6DCE-5565-4C29-8B29-12DE29CB5B6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50B64D-90CD-4059-B17C-030FF562CB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DB5E68-5E7A-4914-B1F5-5C91B424654B}"/>
              </a:ext>
            </a:extLst>
          </p:cNvPr>
          <p:cNvSpPr>
            <a:spLocks noGrp="1"/>
          </p:cNvSpPr>
          <p:nvPr>
            <p:ph type="dt" sz="half" idx="10"/>
          </p:nvPr>
        </p:nvSpPr>
        <p:spPr/>
        <p:txBody>
          <a:bodyPr/>
          <a:lstStyle/>
          <a:p>
            <a:fld id="{1FFBAC19-0342-40D8-B573-D2B7D63800EC}" type="datetimeFigureOut">
              <a:rPr lang="en-GB" smtClean="0"/>
              <a:t>29/05/2020</a:t>
            </a:fld>
            <a:endParaRPr lang="en-GB"/>
          </a:p>
        </p:txBody>
      </p:sp>
      <p:sp>
        <p:nvSpPr>
          <p:cNvPr id="5" name="Footer Placeholder 4">
            <a:extLst>
              <a:ext uri="{FF2B5EF4-FFF2-40B4-BE49-F238E27FC236}">
                <a16:creationId xmlns:a16="http://schemas.microsoft.com/office/drawing/2014/main" id="{260A1648-459E-4706-A07C-708F5E910D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DCB494-A9BD-457B-B5D9-9DA01D97D0FB}"/>
              </a:ext>
            </a:extLst>
          </p:cNvPr>
          <p:cNvSpPr>
            <a:spLocks noGrp="1"/>
          </p:cNvSpPr>
          <p:nvPr>
            <p:ph type="sldNum" sz="quarter" idx="12"/>
          </p:nvPr>
        </p:nvSpPr>
        <p:spPr/>
        <p:txBody>
          <a:bodyPr/>
          <a:lstStyle/>
          <a:p>
            <a:fld id="{CD162586-7CCF-4974-8543-BCCDDB3F72A8}" type="slidenum">
              <a:rPr lang="en-GB" smtClean="0"/>
              <a:t>‹#›</a:t>
            </a:fld>
            <a:endParaRPr lang="en-GB"/>
          </a:p>
        </p:txBody>
      </p:sp>
    </p:spTree>
    <p:extLst>
      <p:ext uri="{BB962C8B-B14F-4D97-AF65-F5344CB8AC3E}">
        <p14:creationId xmlns:p14="http://schemas.microsoft.com/office/powerpoint/2010/main" val="460699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9B8BD-173F-490B-A3A1-AD21E3A747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2633EC-C01A-461A-82AA-732F9E9AB9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ED6FB9-E598-40F2-9FF2-FD2F4C52928A}"/>
              </a:ext>
            </a:extLst>
          </p:cNvPr>
          <p:cNvSpPr>
            <a:spLocks noGrp="1"/>
          </p:cNvSpPr>
          <p:nvPr>
            <p:ph type="dt" sz="half" idx="10"/>
          </p:nvPr>
        </p:nvSpPr>
        <p:spPr/>
        <p:txBody>
          <a:bodyPr/>
          <a:lstStyle/>
          <a:p>
            <a:fld id="{1FFBAC19-0342-40D8-B573-D2B7D63800EC}" type="datetimeFigureOut">
              <a:rPr lang="en-GB" smtClean="0"/>
              <a:t>29/05/2020</a:t>
            </a:fld>
            <a:endParaRPr lang="en-GB"/>
          </a:p>
        </p:txBody>
      </p:sp>
      <p:sp>
        <p:nvSpPr>
          <p:cNvPr id="5" name="Footer Placeholder 4">
            <a:extLst>
              <a:ext uri="{FF2B5EF4-FFF2-40B4-BE49-F238E27FC236}">
                <a16:creationId xmlns:a16="http://schemas.microsoft.com/office/drawing/2014/main" id="{CE330F45-78F5-427F-A7FF-295891617F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CE3652-BA36-4695-A96B-DA7852F89C1A}"/>
              </a:ext>
            </a:extLst>
          </p:cNvPr>
          <p:cNvSpPr>
            <a:spLocks noGrp="1"/>
          </p:cNvSpPr>
          <p:nvPr>
            <p:ph type="sldNum" sz="quarter" idx="12"/>
          </p:nvPr>
        </p:nvSpPr>
        <p:spPr/>
        <p:txBody>
          <a:bodyPr/>
          <a:lstStyle/>
          <a:p>
            <a:fld id="{CD162586-7CCF-4974-8543-BCCDDB3F72A8}" type="slidenum">
              <a:rPr lang="en-GB" smtClean="0"/>
              <a:t>‹#›</a:t>
            </a:fld>
            <a:endParaRPr lang="en-GB"/>
          </a:p>
        </p:txBody>
      </p:sp>
    </p:spTree>
    <p:extLst>
      <p:ext uri="{BB962C8B-B14F-4D97-AF65-F5344CB8AC3E}">
        <p14:creationId xmlns:p14="http://schemas.microsoft.com/office/powerpoint/2010/main" val="1608955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CCAA9-7D83-4E38-8126-C3B76EC4E1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26E6A12-D137-4E43-8E84-DC8D3C1E16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AC9457-7F9C-4B5B-BF08-ADB23FC5FEF9}"/>
              </a:ext>
            </a:extLst>
          </p:cNvPr>
          <p:cNvSpPr>
            <a:spLocks noGrp="1"/>
          </p:cNvSpPr>
          <p:nvPr>
            <p:ph type="dt" sz="half" idx="10"/>
          </p:nvPr>
        </p:nvSpPr>
        <p:spPr/>
        <p:txBody>
          <a:bodyPr/>
          <a:lstStyle/>
          <a:p>
            <a:fld id="{1FFBAC19-0342-40D8-B573-D2B7D63800EC}" type="datetimeFigureOut">
              <a:rPr lang="en-GB" smtClean="0"/>
              <a:t>29/05/2020</a:t>
            </a:fld>
            <a:endParaRPr lang="en-GB"/>
          </a:p>
        </p:txBody>
      </p:sp>
      <p:sp>
        <p:nvSpPr>
          <p:cNvPr id="5" name="Footer Placeholder 4">
            <a:extLst>
              <a:ext uri="{FF2B5EF4-FFF2-40B4-BE49-F238E27FC236}">
                <a16:creationId xmlns:a16="http://schemas.microsoft.com/office/drawing/2014/main" id="{E6C8ACF2-6F76-4319-86F1-D1D3068953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DD38B4-F751-401D-A987-5043E4B1B40B}"/>
              </a:ext>
            </a:extLst>
          </p:cNvPr>
          <p:cNvSpPr>
            <a:spLocks noGrp="1"/>
          </p:cNvSpPr>
          <p:nvPr>
            <p:ph type="sldNum" sz="quarter" idx="12"/>
          </p:nvPr>
        </p:nvSpPr>
        <p:spPr/>
        <p:txBody>
          <a:bodyPr/>
          <a:lstStyle/>
          <a:p>
            <a:fld id="{CD162586-7CCF-4974-8543-BCCDDB3F72A8}" type="slidenum">
              <a:rPr lang="en-GB" smtClean="0"/>
              <a:t>‹#›</a:t>
            </a:fld>
            <a:endParaRPr lang="en-GB"/>
          </a:p>
        </p:txBody>
      </p:sp>
    </p:spTree>
    <p:extLst>
      <p:ext uri="{BB962C8B-B14F-4D97-AF65-F5344CB8AC3E}">
        <p14:creationId xmlns:p14="http://schemas.microsoft.com/office/powerpoint/2010/main" val="215023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22FCF-310B-4835-91EC-09A74E49A0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59B6502-E83D-4518-9654-20C06E6E44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B13399-B7B0-4A64-9AB7-A456B441E4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0C60C5C-7239-4358-A197-4FCFC5EDD059}"/>
              </a:ext>
            </a:extLst>
          </p:cNvPr>
          <p:cNvSpPr>
            <a:spLocks noGrp="1"/>
          </p:cNvSpPr>
          <p:nvPr>
            <p:ph type="dt" sz="half" idx="10"/>
          </p:nvPr>
        </p:nvSpPr>
        <p:spPr/>
        <p:txBody>
          <a:bodyPr/>
          <a:lstStyle/>
          <a:p>
            <a:fld id="{1FFBAC19-0342-40D8-B573-D2B7D63800EC}" type="datetimeFigureOut">
              <a:rPr lang="en-GB" smtClean="0"/>
              <a:t>29/05/2020</a:t>
            </a:fld>
            <a:endParaRPr lang="en-GB"/>
          </a:p>
        </p:txBody>
      </p:sp>
      <p:sp>
        <p:nvSpPr>
          <p:cNvPr id="6" name="Footer Placeholder 5">
            <a:extLst>
              <a:ext uri="{FF2B5EF4-FFF2-40B4-BE49-F238E27FC236}">
                <a16:creationId xmlns:a16="http://schemas.microsoft.com/office/drawing/2014/main" id="{9CDDC502-69BD-4125-90B3-D7D8E69071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CE310D-28B0-4B84-B7B6-9399AD9E9AD5}"/>
              </a:ext>
            </a:extLst>
          </p:cNvPr>
          <p:cNvSpPr>
            <a:spLocks noGrp="1"/>
          </p:cNvSpPr>
          <p:nvPr>
            <p:ph type="sldNum" sz="quarter" idx="12"/>
          </p:nvPr>
        </p:nvSpPr>
        <p:spPr/>
        <p:txBody>
          <a:bodyPr/>
          <a:lstStyle/>
          <a:p>
            <a:fld id="{CD162586-7CCF-4974-8543-BCCDDB3F72A8}" type="slidenum">
              <a:rPr lang="en-GB" smtClean="0"/>
              <a:t>‹#›</a:t>
            </a:fld>
            <a:endParaRPr lang="en-GB"/>
          </a:p>
        </p:txBody>
      </p:sp>
    </p:spTree>
    <p:extLst>
      <p:ext uri="{BB962C8B-B14F-4D97-AF65-F5344CB8AC3E}">
        <p14:creationId xmlns:p14="http://schemas.microsoft.com/office/powerpoint/2010/main" val="2559177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C0E6C-C062-4479-8D6E-075D5C83E72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CF70609-55B9-4D5F-8502-BD811717F4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F4C4BF-9C4A-40A0-9DAF-6860AC6268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50299F-3BA9-44FA-8103-04EE95AABC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EDB584-FE05-43CA-AEAE-B48D1AF458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711A43B-5163-41D2-A73E-315BBACB8640}"/>
              </a:ext>
            </a:extLst>
          </p:cNvPr>
          <p:cNvSpPr>
            <a:spLocks noGrp="1"/>
          </p:cNvSpPr>
          <p:nvPr>
            <p:ph type="dt" sz="half" idx="10"/>
          </p:nvPr>
        </p:nvSpPr>
        <p:spPr/>
        <p:txBody>
          <a:bodyPr/>
          <a:lstStyle/>
          <a:p>
            <a:fld id="{1FFBAC19-0342-40D8-B573-D2B7D63800EC}" type="datetimeFigureOut">
              <a:rPr lang="en-GB" smtClean="0"/>
              <a:t>29/05/2020</a:t>
            </a:fld>
            <a:endParaRPr lang="en-GB"/>
          </a:p>
        </p:txBody>
      </p:sp>
      <p:sp>
        <p:nvSpPr>
          <p:cNvPr id="8" name="Footer Placeholder 7">
            <a:extLst>
              <a:ext uri="{FF2B5EF4-FFF2-40B4-BE49-F238E27FC236}">
                <a16:creationId xmlns:a16="http://schemas.microsoft.com/office/drawing/2014/main" id="{01051815-BA7E-4DBC-84FA-534DF6EDF54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42CB1C8-D086-4538-9956-669E0B8EF2BD}"/>
              </a:ext>
            </a:extLst>
          </p:cNvPr>
          <p:cNvSpPr>
            <a:spLocks noGrp="1"/>
          </p:cNvSpPr>
          <p:nvPr>
            <p:ph type="sldNum" sz="quarter" idx="12"/>
          </p:nvPr>
        </p:nvSpPr>
        <p:spPr/>
        <p:txBody>
          <a:bodyPr/>
          <a:lstStyle/>
          <a:p>
            <a:fld id="{CD162586-7CCF-4974-8543-BCCDDB3F72A8}" type="slidenum">
              <a:rPr lang="en-GB" smtClean="0"/>
              <a:t>‹#›</a:t>
            </a:fld>
            <a:endParaRPr lang="en-GB"/>
          </a:p>
        </p:txBody>
      </p:sp>
    </p:spTree>
    <p:extLst>
      <p:ext uri="{BB962C8B-B14F-4D97-AF65-F5344CB8AC3E}">
        <p14:creationId xmlns:p14="http://schemas.microsoft.com/office/powerpoint/2010/main" val="76478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CA282-0AA9-4796-8069-C11E217B672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46B34F6-289C-489D-8CEA-3F2611D1616C}"/>
              </a:ext>
            </a:extLst>
          </p:cNvPr>
          <p:cNvSpPr>
            <a:spLocks noGrp="1"/>
          </p:cNvSpPr>
          <p:nvPr>
            <p:ph type="dt" sz="half" idx="10"/>
          </p:nvPr>
        </p:nvSpPr>
        <p:spPr/>
        <p:txBody>
          <a:bodyPr/>
          <a:lstStyle/>
          <a:p>
            <a:fld id="{1FFBAC19-0342-40D8-B573-D2B7D63800EC}" type="datetimeFigureOut">
              <a:rPr lang="en-GB" smtClean="0"/>
              <a:t>29/05/2020</a:t>
            </a:fld>
            <a:endParaRPr lang="en-GB"/>
          </a:p>
        </p:txBody>
      </p:sp>
      <p:sp>
        <p:nvSpPr>
          <p:cNvPr id="4" name="Footer Placeholder 3">
            <a:extLst>
              <a:ext uri="{FF2B5EF4-FFF2-40B4-BE49-F238E27FC236}">
                <a16:creationId xmlns:a16="http://schemas.microsoft.com/office/drawing/2014/main" id="{E47581BA-5986-4A31-95C0-F550CAFC506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6254B3C-3B4C-43A3-ABFD-1DF54B2F4423}"/>
              </a:ext>
            </a:extLst>
          </p:cNvPr>
          <p:cNvSpPr>
            <a:spLocks noGrp="1"/>
          </p:cNvSpPr>
          <p:nvPr>
            <p:ph type="sldNum" sz="quarter" idx="12"/>
          </p:nvPr>
        </p:nvSpPr>
        <p:spPr/>
        <p:txBody>
          <a:bodyPr/>
          <a:lstStyle/>
          <a:p>
            <a:fld id="{CD162586-7CCF-4974-8543-BCCDDB3F72A8}" type="slidenum">
              <a:rPr lang="en-GB" smtClean="0"/>
              <a:t>‹#›</a:t>
            </a:fld>
            <a:endParaRPr lang="en-GB"/>
          </a:p>
        </p:txBody>
      </p:sp>
    </p:spTree>
    <p:extLst>
      <p:ext uri="{BB962C8B-B14F-4D97-AF65-F5344CB8AC3E}">
        <p14:creationId xmlns:p14="http://schemas.microsoft.com/office/powerpoint/2010/main" val="1389040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BE1CE1-7807-4764-8CE4-AE9C3592D217}"/>
              </a:ext>
            </a:extLst>
          </p:cNvPr>
          <p:cNvSpPr>
            <a:spLocks noGrp="1"/>
          </p:cNvSpPr>
          <p:nvPr>
            <p:ph type="dt" sz="half" idx="10"/>
          </p:nvPr>
        </p:nvSpPr>
        <p:spPr/>
        <p:txBody>
          <a:bodyPr/>
          <a:lstStyle/>
          <a:p>
            <a:fld id="{1FFBAC19-0342-40D8-B573-D2B7D63800EC}" type="datetimeFigureOut">
              <a:rPr lang="en-GB" smtClean="0"/>
              <a:t>29/05/2020</a:t>
            </a:fld>
            <a:endParaRPr lang="en-GB"/>
          </a:p>
        </p:txBody>
      </p:sp>
      <p:sp>
        <p:nvSpPr>
          <p:cNvPr id="3" name="Footer Placeholder 2">
            <a:extLst>
              <a:ext uri="{FF2B5EF4-FFF2-40B4-BE49-F238E27FC236}">
                <a16:creationId xmlns:a16="http://schemas.microsoft.com/office/drawing/2014/main" id="{71D49495-3481-4A6B-A8B4-BDE3045FDD6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D122466-28A7-41CE-814C-BFF90BD9D52B}"/>
              </a:ext>
            </a:extLst>
          </p:cNvPr>
          <p:cNvSpPr>
            <a:spLocks noGrp="1"/>
          </p:cNvSpPr>
          <p:nvPr>
            <p:ph type="sldNum" sz="quarter" idx="12"/>
          </p:nvPr>
        </p:nvSpPr>
        <p:spPr/>
        <p:txBody>
          <a:bodyPr/>
          <a:lstStyle/>
          <a:p>
            <a:fld id="{CD162586-7CCF-4974-8543-BCCDDB3F72A8}" type="slidenum">
              <a:rPr lang="en-GB" smtClean="0"/>
              <a:t>‹#›</a:t>
            </a:fld>
            <a:endParaRPr lang="en-GB"/>
          </a:p>
        </p:txBody>
      </p:sp>
    </p:spTree>
    <p:extLst>
      <p:ext uri="{BB962C8B-B14F-4D97-AF65-F5344CB8AC3E}">
        <p14:creationId xmlns:p14="http://schemas.microsoft.com/office/powerpoint/2010/main" val="4251598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6D665-873A-44AD-9E9E-C35DEF025D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3009237-6649-433F-8E12-27C3D439E6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CEF4E2C-027F-4B3C-8A21-B80E53FB82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AD760F-58D9-458D-A53C-254751A41CA5}"/>
              </a:ext>
            </a:extLst>
          </p:cNvPr>
          <p:cNvSpPr>
            <a:spLocks noGrp="1"/>
          </p:cNvSpPr>
          <p:nvPr>
            <p:ph type="dt" sz="half" idx="10"/>
          </p:nvPr>
        </p:nvSpPr>
        <p:spPr/>
        <p:txBody>
          <a:bodyPr/>
          <a:lstStyle/>
          <a:p>
            <a:fld id="{1FFBAC19-0342-40D8-B573-D2B7D63800EC}" type="datetimeFigureOut">
              <a:rPr lang="en-GB" smtClean="0"/>
              <a:t>29/05/2020</a:t>
            </a:fld>
            <a:endParaRPr lang="en-GB"/>
          </a:p>
        </p:txBody>
      </p:sp>
      <p:sp>
        <p:nvSpPr>
          <p:cNvPr id="6" name="Footer Placeholder 5">
            <a:extLst>
              <a:ext uri="{FF2B5EF4-FFF2-40B4-BE49-F238E27FC236}">
                <a16:creationId xmlns:a16="http://schemas.microsoft.com/office/drawing/2014/main" id="{215B3FBA-D77C-4E8F-A4E4-164C2B157B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E8B154-4517-46A2-812E-BE8C55A08D45}"/>
              </a:ext>
            </a:extLst>
          </p:cNvPr>
          <p:cNvSpPr>
            <a:spLocks noGrp="1"/>
          </p:cNvSpPr>
          <p:nvPr>
            <p:ph type="sldNum" sz="quarter" idx="12"/>
          </p:nvPr>
        </p:nvSpPr>
        <p:spPr/>
        <p:txBody>
          <a:bodyPr/>
          <a:lstStyle/>
          <a:p>
            <a:fld id="{CD162586-7CCF-4974-8543-BCCDDB3F72A8}" type="slidenum">
              <a:rPr lang="en-GB" smtClean="0"/>
              <a:t>‹#›</a:t>
            </a:fld>
            <a:endParaRPr lang="en-GB"/>
          </a:p>
        </p:txBody>
      </p:sp>
    </p:spTree>
    <p:extLst>
      <p:ext uri="{BB962C8B-B14F-4D97-AF65-F5344CB8AC3E}">
        <p14:creationId xmlns:p14="http://schemas.microsoft.com/office/powerpoint/2010/main" val="1758105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0F1E2-1363-480A-811D-B6A4110E4B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23CFB65-C735-4044-BB28-4DBEBACD1D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C78C7EF-F449-4904-9886-7FA28E18F1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D96AB0-BC2D-4730-A7FF-4F6AAD798AD9}"/>
              </a:ext>
            </a:extLst>
          </p:cNvPr>
          <p:cNvSpPr>
            <a:spLocks noGrp="1"/>
          </p:cNvSpPr>
          <p:nvPr>
            <p:ph type="dt" sz="half" idx="10"/>
          </p:nvPr>
        </p:nvSpPr>
        <p:spPr/>
        <p:txBody>
          <a:bodyPr/>
          <a:lstStyle/>
          <a:p>
            <a:fld id="{1FFBAC19-0342-40D8-B573-D2B7D63800EC}" type="datetimeFigureOut">
              <a:rPr lang="en-GB" smtClean="0"/>
              <a:t>29/05/2020</a:t>
            </a:fld>
            <a:endParaRPr lang="en-GB"/>
          </a:p>
        </p:txBody>
      </p:sp>
      <p:sp>
        <p:nvSpPr>
          <p:cNvPr id="6" name="Footer Placeholder 5">
            <a:extLst>
              <a:ext uri="{FF2B5EF4-FFF2-40B4-BE49-F238E27FC236}">
                <a16:creationId xmlns:a16="http://schemas.microsoft.com/office/drawing/2014/main" id="{E5ED4A96-7999-477B-A03F-2B11A011CA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C79984-ECFC-4886-A5E3-E0D359809854}"/>
              </a:ext>
            </a:extLst>
          </p:cNvPr>
          <p:cNvSpPr>
            <a:spLocks noGrp="1"/>
          </p:cNvSpPr>
          <p:nvPr>
            <p:ph type="sldNum" sz="quarter" idx="12"/>
          </p:nvPr>
        </p:nvSpPr>
        <p:spPr/>
        <p:txBody>
          <a:bodyPr/>
          <a:lstStyle/>
          <a:p>
            <a:fld id="{CD162586-7CCF-4974-8543-BCCDDB3F72A8}" type="slidenum">
              <a:rPr lang="en-GB" smtClean="0"/>
              <a:t>‹#›</a:t>
            </a:fld>
            <a:endParaRPr lang="en-GB"/>
          </a:p>
        </p:txBody>
      </p:sp>
    </p:spTree>
    <p:extLst>
      <p:ext uri="{BB962C8B-B14F-4D97-AF65-F5344CB8AC3E}">
        <p14:creationId xmlns:p14="http://schemas.microsoft.com/office/powerpoint/2010/main" val="222789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958791-0AC5-4602-957D-711F6945E9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BB4784-3E02-4C0B-A3C1-33483D0F08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4F63AA-10CE-44E3-A1F5-DA10B8BA28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FBAC19-0342-40D8-B573-D2B7D63800EC}" type="datetimeFigureOut">
              <a:rPr lang="en-GB" smtClean="0"/>
              <a:t>29/05/2020</a:t>
            </a:fld>
            <a:endParaRPr lang="en-GB"/>
          </a:p>
        </p:txBody>
      </p:sp>
      <p:sp>
        <p:nvSpPr>
          <p:cNvPr id="5" name="Footer Placeholder 4">
            <a:extLst>
              <a:ext uri="{FF2B5EF4-FFF2-40B4-BE49-F238E27FC236}">
                <a16:creationId xmlns:a16="http://schemas.microsoft.com/office/drawing/2014/main" id="{2418039A-5167-4B52-B7A4-06A5E72038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04E36D6-3D28-406C-9731-D698216DDB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62586-7CCF-4974-8543-BCCDDB3F72A8}" type="slidenum">
              <a:rPr lang="en-GB" smtClean="0"/>
              <a:t>‹#›</a:t>
            </a:fld>
            <a:endParaRPr lang="en-GB"/>
          </a:p>
        </p:txBody>
      </p:sp>
    </p:spTree>
    <p:extLst>
      <p:ext uri="{BB962C8B-B14F-4D97-AF65-F5344CB8AC3E}">
        <p14:creationId xmlns:p14="http://schemas.microsoft.com/office/powerpoint/2010/main" val="2513360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1081048-32BA-4E6B-95F8-2AE92CF71C26}"/>
              </a:ext>
            </a:extLst>
          </p:cNvPr>
          <p:cNvSpPr>
            <a:spLocks noGrp="1"/>
          </p:cNvSpPr>
          <p:nvPr>
            <p:ph type="title"/>
          </p:nvPr>
        </p:nvSpPr>
        <p:spPr>
          <a:xfrm>
            <a:off x="838201" y="365125"/>
            <a:ext cx="5393360" cy="1325563"/>
          </a:xfrm>
        </p:spPr>
        <p:txBody>
          <a:bodyPr>
            <a:normAutofit/>
          </a:bodyPr>
          <a:lstStyle/>
          <a:p>
            <a:r>
              <a:rPr lang="en-GB" sz="3700" u="sng">
                <a:latin typeface="Comic Sans MS" panose="030F0702030302020204" pitchFamily="66" charset="0"/>
              </a:rPr>
              <a:t>¡</a:t>
            </a:r>
            <a:r>
              <a:rPr lang="en-GB" sz="3700" u="sng" err="1">
                <a:latin typeface="Comic Sans MS" panose="030F0702030302020204" pitchFamily="66" charset="0"/>
              </a:rPr>
              <a:t>Bienvenidos</a:t>
            </a:r>
            <a:r>
              <a:rPr lang="en-GB" sz="3700" u="sng">
                <a:latin typeface="Comic Sans MS" panose="030F0702030302020204" pitchFamily="66" charset="0"/>
              </a:rPr>
              <a:t> a </a:t>
            </a:r>
            <a:r>
              <a:rPr lang="en-GB" sz="3700" u="sng" err="1">
                <a:latin typeface="Comic Sans MS" panose="030F0702030302020204" pitchFamily="66" charset="0"/>
              </a:rPr>
              <a:t>nuestra</a:t>
            </a:r>
            <a:r>
              <a:rPr lang="en-GB" sz="3700" u="sng">
                <a:latin typeface="Comic Sans MS" panose="030F0702030302020204" pitchFamily="66" charset="0"/>
              </a:rPr>
              <a:t> </a:t>
            </a:r>
            <a:r>
              <a:rPr lang="en-GB" sz="3700" u="sng" err="1">
                <a:latin typeface="Comic Sans MS" panose="030F0702030302020204" pitchFamily="66" charset="0"/>
              </a:rPr>
              <a:t>lección</a:t>
            </a:r>
            <a:r>
              <a:rPr lang="en-GB" sz="3700" u="sng">
                <a:latin typeface="Comic Sans MS" panose="030F0702030302020204" pitchFamily="66" charset="0"/>
              </a:rPr>
              <a:t> de </a:t>
            </a:r>
            <a:r>
              <a:rPr lang="en-GB" sz="3700" u="sng" err="1">
                <a:latin typeface="Comic Sans MS" panose="030F0702030302020204" pitchFamily="66" charset="0"/>
              </a:rPr>
              <a:t>español</a:t>
            </a:r>
            <a:r>
              <a:rPr lang="en-GB" sz="3700" u="sng">
                <a:latin typeface="Comic Sans MS" panose="030F0702030302020204" pitchFamily="66" charset="0"/>
              </a:rPr>
              <a:t>!</a:t>
            </a:r>
          </a:p>
        </p:txBody>
      </p:sp>
      <p:sp>
        <p:nvSpPr>
          <p:cNvPr id="24" name="Freeform: Shape 23">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0E41446-4BE9-41B7-8672-6C260E263D51}"/>
              </a:ext>
            </a:extLst>
          </p:cNvPr>
          <p:cNvSpPr>
            <a:spLocks noGrp="1"/>
          </p:cNvSpPr>
          <p:nvPr>
            <p:ph idx="1"/>
          </p:nvPr>
        </p:nvSpPr>
        <p:spPr>
          <a:xfrm>
            <a:off x="838200" y="1825625"/>
            <a:ext cx="5393361" cy="4351338"/>
          </a:xfrm>
        </p:spPr>
        <p:txBody>
          <a:bodyPr>
            <a:normAutofit/>
          </a:bodyPr>
          <a:lstStyle/>
          <a:p>
            <a:pPr marL="0" indent="0">
              <a:buNone/>
            </a:pPr>
            <a:r>
              <a:rPr lang="en-GB" dirty="0">
                <a:latin typeface="Comic Sans MS" panose="030F0702030302020204" pitchFamily="66" charset="0"/>
              </a:rPr>
              <a:t>Hola everybody! Welcome to our Spanish lesson!</a:t>
            </a:r>
          </a:p>
          <a:p>
            <a:pPr marL="0" indent="0">
              <a:buNone/>
            </a:pPr>
            <a:r>
              <a:rPr lang="en-GB" dirty="0">
                <a:latin typeface="Comic Sans MS" panose="030F0702030302020204" pitchFamily="66" charset="0"/>
              </a:rPr>
              <a:t>Let’s start with our Buenos </a:t>
            </a:r>
            <a:r>
              <a:rPr lang="en-GB" dirty="0" err="1">
                <a:latin typeface="Comic Sans MS" panose="030F0702030302020204" pitchFamily="66" charset="0"/>
              </a:rPr>
              <a:t>Días</a:t>
            </a:r>
            <a:r>
              <a:rPr lang="en-GB" dirty="0">
                <a:latin typeface="Comic Sans MS" panose="030F0702030302020204" pitchFamily="66" charset="0"/>
              </a:rPr>
              <a:t> song in slide 2. Sing along!</a:t>
            </a:r>
          </a:p>
          <a:p>
            <a:pPr marL="0" indent="0">
              <a:buNone/>
            </a:pPr>
            <a:r>
              <a:rPr lang="en-GB" dirty="0">
                <a:latin typeface="Comic Sans MS" panose="030F0702030302020204" pitchFamily="66" charset="0"/>
              </a:rPr>
              <a:t>If you can’t open the link, try to find it on YouTube: https://www.youtube.com/watch?v=IRXeDfxcjjc</a:t>
            </a:r>
          </a:p>
          <a:p>
            <a:pPr marL="0" indent="0">
              <a:buNone/>
            </a:pPr>
            <a:r>
              <a:rPr lang="en-GB" dirty="0">
                <a:latin typeface="Comic Sans MS" panose="030F0702030302020204" pitchFamily="66" charset="0"/>
              </a:rPr>
              <a:t> </a:t>
            </a:r>
          </a:p>
        </p:txBody>
      </p:sp>
      <p:sp>
        <p:nvSpPr>
          <p:cNvPr id="26" name="Oval 25">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5" name="Picture 4" descr="A picture containing drawing&#10;&#10;Description automatically generated">
            <a:extLst>
              <a:ext uri="{FF2B5EF4-FFF2-40B4-BE49-F238E27FC236}">
                <a16:creationId xmlns:a16="http://schemas.microsoft.com/office/drawing/2014/main" id="{CC5326FB-52DD-40DF-8DC3-C4DB43D21BFA}"/>
              </a:ext>
            </a:extLst>
          </p:cNvPr>
          <p:cNvPicPr>
            <a:picLocks noChangeAspect="1"/>
          </p:cNvPicPr>
          <p:nvPr/>
        </p:nvPicPr>
        <p:blipFill rotWithShape="1">
          <a:blip r:embed="rId2">
            <a:extLst>
              <a:ext uri="{28A0092B-C50C-407E-A947-70E740481C1C}">
                <a14:useLocalDpi xmlns:a14="http://schemas.microsoft.com/office/drawing/2010/main" val="0"/>
              </a:ext>
            </a:extLst>
          </a:blip>
          <a:srcRect b="12500"/>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30" name="Freeform: Shape 29">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32" name="Straight Connector 31">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4" name="Freeform: Shape 33">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Freeform: Shape 35">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368698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it 3 Cumpleaños Feliz - Karaoke 3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789" y="90152"/>
            <a:ext cx="11964473" cy="6297769"/>
          </a:xfrm>
          <a:prstGeom prst="rect">
            <a:avLst/>
          </a:prstGeom>
        </p:spPr>
      </p:pic>
    </p:spTree>
    <p:extLst>
      <p:ext uri="{BB962C8B-B14F-4D97-AF65-F5344CB8AC3E}">
        <p14:creationId xmlns:p14="http://schemas.microsoft.com/office/powerpoint/2010/main" val="30725258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D3C86B-BDA2-4088-96EF-05D34DA3ED6D}"/>
              </a:ext>
            </a:extLst>
          </p:cNvPr>
          <p:cNvSpPr>
            <a:spLocks noGrp="1"/>
          </p:cNvSpPr>
          <p:nvPr>
            <p:ph type="title"/>
          </p:nvPr>
        </p:nvSpPr>
        <p:spPr>
          <a:xfrm>
            <a:off x="686834" y="1153572"/>
            <a:ext cx="3027037" cy="4023339"/>
          </a:xfrm>
        </p:spPr>
        <p:txBody>
          <a:bodyPr>
            <a:normAutofit/>
          </a:bodyPr>
          <a:lstStyle/>
          <a:p>
            <a:r>
              <a:rPr lang="en-GB" sz="3700" u="sng" dirty="0">
                <a:solidFill>
                  <a:srgbClr val="FFFFFF"/>
                </a:solidFill>
                <a:latin typeface="Comic Sans MS" panose="030F0702030302020204" pitchFamily="66" charset="0"/>
              </a:rPr>
              <a:t>Instructions for the activity sheet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C45119D-6254-4FBD-9DC5-513EBD55F32C}"/>
              </a:ext>
            </a:extLst>
          </p:cNvPr>
          <p:cNvSpPr>
            <a:spLocks noGrp="1"/>
          </p:cNvSpPr>
          <p:nvPr>
            <p:ph idx="1"/>
          </p:nvPr>
        </p:nvSpPr>
        <p:spPr>
          <a:xfrm>
            <a:off x="4447308" y="591344"/>
            <a:ext cx="6906491" cy="5585619"/>
          </a:xfrm>
        </p:spPr>
        <p:txBody>
          <a:bodyPr anchor="ctr">
            <a:normAutofit lnSpcReduction="10000"/>
          </a:bodyPr>
          <a:lstStyle/>
          <a:p>
            <a:r>
              <a:rPr lang="en-GB" dirty="0">
                <a:latin typeface="Comic Sans MS" panose="030F0702030302020204" pitchFamily="66" charset="0"/>
              </a:rPr>
              <a:t>It’s time for the activity sheet. You may have already done this activity sheet, but you can do it again, and keep this one at home. If you can, print it off, you just need to fill in the date of your birthday and the month of your birthday. Don’t forget to write the date in Spanish at the top. Use slides 12, 13 and 14 to help you.</a:t>
            </a:r>
          </a:p>
          <a:p>
            <a:r>
              <a:rPr lang="en-GB" dirty="0">
                <a:latin typeface="Comic Sans MS" panose="030F0702030302020204" pitchFamily="66" charset="0"/>
              </a:rPr>
              <a:t>When you’ve finished , write out the whole sentence in Spanish on the lines below.</a:t>
            </a:r>
          </a:p>
          <a:p>
            <a:r>
              <a:rPr lang="en-GB" dirty="0">
                <a:latin typeface="Comic Sans MS" panose="030F0702030302020204" pitchFamily="66" charset="0"/>
              </a:rPr>
              <a:t>When you’ve done all the writing, you can colour in the activity sheet.</a:t>
            </a:r>
          </a:p>
        </p:txBody>
      </p:sp>
    </p:spTree>
    <p:extLst>
      <p:ext uri="{BB962C8B-B14F-4D97-AF65-F5344CB8AC3E}">
        <p14:creationId xmlns:p14="http://schemas.microsoft.com/office/powerpoint/2010/main" val="2249828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1412488"/>
            <a:ext cx="2899189" cy="4363844"/>
          </a:xfrm>
        </p:spPr>
        <p:txBody>
          <a:bodyPr anchor="t">
            <a:normAutofit/>
          </a:bodyPr>
          <a:lstStyle/>
          <a:p>
            <a:r>
              <a:rPr lang="en-GB" sz="4000" u="sng">
                <a:solidFill>
                  <a:srgbClr val="FFFFFF"/>
                </a:solidFill>
                <a:latin typeface="Comic Sans MS" panose="030F0702030302020204" pitchFamily="66" charset="0"/>
              </a:rPr>
              <a:t>Activity Sheet Help</a:t>
            </a:r>
            <a:br>
              <a:rPr lang="en-GB" sz="4000" u="sng">
                <a:solidFill>
                  <a:srgbClr val="FFFFFF"/>
                </a:solidFill>
                <a:latin typeface="Comic Sans MS" panose="030F0702030302020204" pitchFamily="66" charset="0"/>
              </a:rPr>
            </a:br>
            <a:br>
              <a:rPr lang="en-GB" sz="4000" u="sng">
                <a:solidFill>
                  <a:srgbClr val="FFFFFF"/>
                </a:solidFill>
                <a:latin typeface="Comic Sans MS" panose="030F0702030302020204" pitchFamily="66" charset="0"/>
              </a:rPr>
            </a:br>
            <a:endParaRPr lang="en-GB" sz="4000" u="sng">
              <a:solidFill>
                <a:srgbClr val="FFFFFF"/>
              </a:solidFill>
              <a:latin typeface="Comic Sans MS" panose="030F0702030302020204" pitchFamily="66" charset="0"/>
            </a:endParaRPr>
          </a:p>
        </p:txBody>
      </p:sp>
      <p:sp>
        <p:nvSpPr>
          <p:cNvPr id="3" name="Content Placeholder 2"/>
          <p:cNvSpPr>
            <a:spLocks noGrp="1"/>
          </p:cNvSpPr>
          <p:nvPr>
            <p:ph sz="half" idx="1"/>
          </p:nvPr>
        </p:nvSpPr>
        <p:spPr>
          <a:xfrm>
            <a:off x="4380855" y="1412489"/>
            <a:ext cx="3427283" cy="4363844"/>
          </a:xfrm>
        </p:spPr>
        <p:txBody>
          <a:bodyPr>
            <a:normAutofit/>
          </a:bodyPr>
          <a:lstStyle/>
          <a:p>
            <a:pPr marL="0" indent="0">
              <a:buNone/>
            </a:pPr>
            <a:r>
              <a:rPr lang="en-GB" sz="1600">
                <a:latin typeface="Comic Sans MS" panose="030F0702030302020204" pitchFamily="66" charset="0"/>
              </a:rPr>
              <a:t>When you are writing the date, choose the correct day and month:</a:t>
            </a:r>
          </a:p>
          <a:p>
            <a:pPr marL="0" indent="0">
              <a:buNone/>
            </a:pPr>
            <a:r>
              <a:rPr lang="en-GB" sz="1600">
                <a:latin typeface="Comic Sans MS" panose="030F0702030302020204" pitchFamily="66" charset="0"/>
              </a:rPr>
              <a:t> lunes</a:t>
            </a:r>
          </a:p>
          <a:p>
            <a:pPr marL="0" indent="0">
              <a:buNone/>
            </a:pPr>
            <a:r>
              <a:rPr lang="en-GB" sz="1600">
                <a:latin typeface="Comic Sans MS" panose="030F0702030302020204" pitchFamily="66" charset="0"/>
              </a:rPr>
              <a:t> martes</a:t>
            </a:r>
          </a:p>
          <a:p>
            <a:pPr marL="0" indent="0">
              <a:buNone/>
            </a:pPr>
            <a:r>
              <a:rPr lang="en-GB" sz="1600">
                <a:latin typeface="Comic Sans MS" panose="030F0702030302020204" pitchFamily="66" charset="0"/>
              </a:rPr>
              <a:t>miércoles</a:t>
            </a:r>
          </a:p>
          <a:p>
            <a:pPr marL="0" indent="0">
              <a:buNone/>
            </a:pPr>
            <a:r>
              <a:rPr lang="en-GB" sz="1600">
                <a:latin typeface="Comic Sans MS" panose="030F0702030302020204" pitchFamily="66" charset="0"/>
              </a:rPr>
              <a:t>jueves</a:t>
            </a:r>
          </a:p>
          <a:p>
            <a:pPr marL="0" indent="0">
              <a:buNone/>
            </a:pPr>
            <a:r>
              <a:rPr lang="en-GB" sz="1600">
                <a:latin typeface="Comic Sans MS" panose="030F0702030302020204" pitchFamily="66" charset="0"/>
              </a:rPr>
              <a:t>viernes</a:t>
            </a:r>
          </a:p>
          <a:p>
            <a:pPr marL="0" indent="0">
              <a:buNone/>
            </a:pPr>
            <a:r>
              <a:rPr lang="en-GB" sz="1600">
                <a:latin typeface="Comic Sans MS" panose="030F0702030302020204" pitchFamily="66" charset="0"/>
              </a:rPr>
              <a:t> sábado</a:t>
            </a:r>
          </a:p>
          <a:p>
            <a:pPr marL="0" indent="0">
              <a:buNone/>
            </a:pPr>
            <a:r>
              <a:rPr lang="en-GB" sz="1600">
                <a:latin typeface="Comic Sans MS" panose="030F0702030302020204" pitchFamily="66" charset="0"/>
              </a:rPr>
              <a:t>domingo</a:t>
            </a:r>
          </a:p>
          <a:p>
            <a:pPr marL="0" indent="0">
              <a:buNone/>
            </a:pPr>
            <a:r>
              <a:rPr lang="en-GB" sz="1600">
                <a:latin typeface="Comic Sans MS" panose="030F0702030302020204" pitchFamily="66" charset="0"/>
              </a:rPr>
              <a:t>Remember:DAYS OF THE WEEK AND MONTHS OF THE YEAR </a:t>
            </a:r>
            <a:r>
              <a:rPr lang="en-GB" sz="1600" u="sng">
                <a:latin typeface="Comic Sans MS" panose="030F0702030302020204" pitchFamily="66" charset="0"/>
              </a:rPr>
              <a:t>DO NOT </a:t>
            </a:r>
            <a:r>
              <a:rPr lang="en-GB" sz="1600">
                <a:latin typeface="Comic Sans MS" panose="030F0702030302020204" pitchFamily="66" charset="0"/>
              </a:rPr>
              <a:t>START WITH  CAPITALS IN SPANISH!!!!!!</a:t>
            </a:r>
          </a:p>
          <a:p>
            <a:pPr marL="0" indent="0">
              <a:buNone/>
            </a:pPr>
            <a:endParaRPr lang="en-GB" sz="1600" u="sng">
              <a:latin typeface="Comic Sans MS" panose="030F0702030302020204" pitchFamily="66" charset="0"/>
            </a:endParaRPr>
          </a:p>
        </p:txBody>
      </p:sp>
      <p:cxnSp>
        <p:nvCxnSpPr>
          <p:cNvPr id="18" name="Straight Connector 17">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half" idx="2"/>
          </p:nvPr>
        </p:nvSpPr>
        <p:spPr>
          <a:xfrm>
            <a:off x="8451604" y="1412489"/>
            <a:ext cx="3197701" cy="4363844"/>
          </a:xfrm>
        </p:spPr>
        <p:txBody>
          <a:bodyPr>
            <a:normAutofit/>
          </a:bodyPr>
          <a:lstStyle/>
          <a:p>
            <a:pPr marL="0" indent="0">
              <a:buNone/>
            </a:pPr>
            <a:r>
              <a:rPr lang="en-GB" sz="1700">
                <a:latin typeface="Comic Sans MS" panose="030F0702030302020204" pitchFamily="66" charset="0"/>
              </a:rPr>
              <a:t>enero</a:t>
            </a:r>
          </a:p>
          <a:p>
            <a:pPr marL="0" indent="0">
              <a:buNone/>
            </a:pPr>
            <a:r>
              <a:rPr lang="en-GB" sz="1700">
                <a:latin typeface="Comic Sans MS" panose="030F0702030302020204" pitchFamily="66" charset="0"/>
              </a:rPr>
              <a:t>febrero</a:t>
            </a:r>
          </a:p>
          <a:p>
            <a:pPr marL="0" indent="0">
              <a:buNone/>
            </a:pPr>
            <a:r>
              <a:rPr lang="en-GB" sz="1700">
                <a:latin typeface="Comic Sans MS" panose="030F0702030302020204" pitchFamily="66" charset="0"/>
              </a:rPr>
              <a:t>marzo</a:t>
            </a:r>
          </a:p>
          <a:p>
            <a:pPr marL="0" indent="0">
              <a:buNone/>
            </a:pPr>
            <a:r>
              <a:rPr lang="en-GB" sz="1700">
                <a:latin typeface="Comic Sans MS" panose="030F0702030302020204" pitchFamily="66" charset="0"/>
              </a:rPr>
              <a:t>abril</a:t>
            </a:r>
          </a:p>
          <a:p>
            <a:pPr marL="0" indent="0">
              <a:buNone/>
            </a:pPr>
            <a:r>
              <a:rPr lang="en-GB" sz="1700">
                <a:latin typeface="Comic Sans MS" panose="030F0702030302020204" pitchFamily="66" charset="0"/>
              </a:rPr>
              <a:t>mayo</a:t>
            </a:r>
            <a:endParaRPr lang="en-GB" sz="1700" b="1">
              <a:latin typeface="Comic Sans MS" panose="030F0702030302020204" pitchFamily="66" charset="0"/>
            </a:endParaRPr>
          </a:p>
          <a:p>
            <a:pPr marL="0" indent="0">
              <a:buNone/>
            </a:pPr>
            <a:r>
              <a:rPr lang="en-GB" sz="1700">
                <a:latin typeface="Comic Sans MS" panose="030F0702030302020204" pitchFamily="66" charset="0"/>
              </a:rPr>
              <a:t>junio</a:t>
            </a:r>
          </a:p>
          <a:p>
            <a:pPr marL="0" indent="0">
              <a:buNone/>
            </a:pPr>
            <a:r>
              <a:rPr lang="en-GB" sz="1700">
                <a:latin typeface="Comic Sans MS" panose="030F0702030302020204" pitchFamily="66" charset="0"/>
              </a:rPr>
              <a:t>julio</a:t>
            </a:r>
          </a:p>
          <a:p>
            <a:pPr marL="0" indent="0">
              <a:buNone/>
            </a:pPr>
            <a:r>
              <a:rPr lang="en-GB" sz="1700">
                <a:latin typeface="Comic Sans MS" panose="030F0702030302020204" pitchFamily="66" charset="0"/>
              </a:rPr>
              <a:t>agosto</a:t>
            </a:r>
          </a:p>
          <a:p>
            <a:pPr marL="0" indent="0">
              <a:buNone/>
            </a:pPr>
            <a:r>
              <a:rPr lang="en-GB" sz="1700">
                <a:latin typeface="Comic Sans MS" panose="030F0702030302020204" pitchFamily="66" charset="0"/>
              </a:rPr>
              <a:t>septiembre</a:t>
            </a:r>
          </a:p>
          <a:p>
            <a:pPr marL="0" indent="0">
              <a:buNone/>
            </a:pPr>
            <a:r>
              <a:rPr lang="en-GB" sz="1700">
                <a:latin typeface="Comic Sans MS" panose="030F0702030302020204" pitchFamily="66" charset="0"/>
              </a:rPr>
              <a:t>octubre</a:t>
            </a:r>
          </a:p>
          <a:p>
            <a:pPr marL="0" indent="0">
              <a:buNone/>
            </a:pPr>
            <a:r>
              <a:rPr lang="en-GB" sz="1700">
                <a:latin typeface="Comic Sans MS" panose="030F0702030302020204" pitchFamily="66" charset="0"/>
              </a:rPr>
              <a:t>noviembre</a:t>
            </a:r>
          </a:p>
          <a:p>
            <a:pPr marL="0" indent="0">
              <a:buNone/>
            </a:pPr>
            <a:r>
              <a:rPr lang="en-GB" sz="1700">
                <a:latin typeface="Comic Sans MS" panose="030F0702030302020204" pitchFamily="66" charset="0"/>
              </a:rPr>
              <a:t>diciembre</a:t>
            </a:r>
          </a:p>
          <a:p>
            <a:pPr marL="0" indent="0">
              <a:buNone/>
            </a:pPr>
            <a:endParaRPr lang="en-GB" sz="1700">
              <a:latin typeface="Comic Sans MS" panose="030F0702030302020204" pitchFamily="66" charset="0"/>
            </a:endParaRPr>
          </a:p>
          <a:p>
            <a:pPr marL="0" indent="0">
              <a:buNone/>
            </a:pPr>
            <a:endParaRPr lang="en-GB" sz="1700">
              <a:latin typeface="Comic Sans MS" panose="030F0702030302020204" pitchFamily="66" charset="0"/>
            </a:endParaRPr>
          </a:p>
          <a:p>
            <a:pPr marL="0" indent="0">
              <a:buNone/>
            </a:pPr>
            <a:endParaRPr lang="en-GB" sz="1700">
              <a:latin typeface="Comic Sans MS" panose="030F0702030302020204" pitchFamily="66" charset="0"/>
            </a:endParaRPr>
          </a:p>
          <a:p>
            <a:pPr marL="0" indent="0">
              <a:buNone/>
            </a:pPr>
            <a:endParaRPr lang="en-GB" sz="1700">
              <a:latin typeface="Comic Sans MS" panose="030F0702030302020204" pitchFamily="66" charset="0"/>
            </a:endParaRPr>
          </a:p>
        </p:txBody>
      </p:sp>
    </p:spTree>
    <p:extLst>
      <p:ext uri="{BB962C8B-B14F-4D97-AF65-F5344CB8AC3E}">
        <p14:creationId xmlns:p14="http://schemas.microsoft.com/office/powerpoint/2010/main" val="1431659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1412488"/>
            <a:ext cx="2899189" cy="4363844"/>
          </a:xfrm>
        </p:spPr>
        <p:txBody>
          <a:bodyPr anchor="t">
            <a:normAutofit/>
          </a:bodyPr>
          <a:lstStyle/>
          <a:p>
            <a:r>
              <a:rPr lang="en-GB" sz="4000" u="sng">
                <a:solidFill>
                  <a:srgbClr val="FFFFFF"/>
                </a:solidFill>
                <a:latin typeface="Comic Sans MS" panose="030F0702030302020204" pitchFamily="66" charset="0"/>
              </a:rPr>
              <a:t>Activity Sheet Help</a:t>
            </a:r>
            <a:br>
              <a:rPr lang="en-GB" sz="4000" u="sng">
                <a:solidFill>
                  <a:srgbClr val="FFFFFF"/>
                </a:solidFill>
                <a:latin typeface="Comic Sans MS" panose="030F0702030302020204" pitchFamily="66" charset="0"/>
              </a:rPr>
            </a:br>
            <a:br>
              <a:rPr lang="en-GB" sz="4000" u="sng">
                <a:solidFill>
                  <a:srgbClr val="FFFFFF"/>
                </a:solidFill>
                <a:latin typeface="Comic Sans MS" panose="030F0702030302020204" pitchFamily="66" charset="0"/>
              </a:rPr>
            </a:br>
            <a:endParaRPr lang="en-GB" sz="4000" u="sng">
              <a:solidFill>
                <a:srgbClr val="FFFFFF"/>
              </a:solidFill>
              <a:latin typeface="Comic Sans MS" panose="030F0702030302020204" pitchFamily="66" charset="0"/>
            </a:endParaRPr>
          </a:p>
        </p:txBody>
      </p:sp>
      <p:sp>
        <p:nvSpPr>
          <p:cNvPr id="3" name="Content Placeholder 2"/>
          <p:cNvSpPr>
            <a:spLocks noGrp="1"/>
          </p:cNvSpPr>
          <p:nvPr>
            <p:ph sz="half" idx="1"/>
          </p:nvPr>
        </p:nvSpPr>
        <p:spPr>
          <a:xfrm>
            <a:off x="4380855" y="1412488"/>
            <a:ext cx="3427283" cy="5445511"/>
          </a:xfrm>
        </p:spPr>
        <p:txBody>
          <a:bodyPr>
            <a:normAutofit fontScale="77500" lnSpcReduction="20000"/>
          </a:bodyPr>
          <a:lstStyle/>
          <a:p>
            <a:pPr marL="0" indent="0">
              <a:buNone/>
            </a:pPr>
            <a:r>
              <a:rPr lang="en-GB" sz="1600" dirty="0">
                <a:latin typeface="Comic Sans MS" panose="030F0702030302020204" pitchFamily="66" charset="0"/>
              </a:rPr>
              <a:t>Uno = 1</a:t>
            </a:r>
          </a:p>
          <a:p>
            <a:pPr marL="0" indent="0">
              <a:buNone/>
            </a:pPr>
            <a:r>
              <a:rPr lang="en-GB" sz="1600" dirty="0">
                <a:latin typeface="Comic Sans MS" panose="030F0702030302020204" pitchFamily="66" charset="0"/>
              </a:rPr>
              <a:t>Dos =2</a:t>
            </a:r>
          </a:p>
          <a:p>
            <a:pPr marL="0" indent="0">
              <a:buNone/>
            </a:pPr>
            <a:r>
              <a:rPr lang="en-GB" sz="1600" dirty="0">
                <a:latin typeface="Comic Sans MS" panose="030F0702030302020204" pitchFamily="66" charset="0"/>
              </a:rPr>
              <a:t>Tres =3</a:t>
            </a:r>
          </a:p>
          <a:p>
            <a:pPr marL="0" indent="0">
              <a:buNone/>
            </a:pPr>
            <a:r>
              <a:rPr lang="en-GB" sz="1600" dirty="0">
                <a:latin typeface="Comic Sans MS" panose="030F0702030302020204" pitchFamily="66" charset="0"/>
              </a:rPr>
              <a:t>Cuatro =4</a:t>
            </a:r>
          </a:p>
          <a:p>
            <a:pPr marL="0" indent="0">
              <a:buNone/>
            </a:pPr>
            <a:r>
              <a:rPr lang="en-GB" sz="1600" dirty="0">
                <a:latin typeface="Comic Sans MS" panose="030F0702030302020204" pitchFamily="66" charset="0"/>
              </a:rPr>
              <a:t>Cinco =5</a:t>
            </a:r>
          </a:p>
          <a:p>
            <a:pPr marL="0" indent="0">
              <a:buNone/>
            </a:pPr>
            <a:r>
              <a:rPr lang="en-GB" sz="1600" dirty="0">
                <a:latin typeface="Comic Sans MS" panose="030F0702030302020204" pitchFamily="66" charset="0"/>
              </a:rPr>
              <a:t>Seis =6</a:t>
            </a:r>
          </a:p>
          <a:p>
            <a:pPr marL="0" indent="0">
              <a:buNone/>
            </a:pPr>
            <a:r>
              <a:rPr lang="en-GB" sz="1600" dirty="0" err="1">
                <a:latin typeface="Comic Sans MS" panose="030F0702030302020204" pitchFamily="66" charset="0"/>
              </a:rPr>
              <a:t>Siete</a:t>
            </a:r>
            <a:r>
              <a:rPr lang="en-GB" sz="1600" dirty="0">
                <a:latin typeface="Comic Sans MS" panose="030F0702030302020204" pitchFamily="66" charset="0"/>
              </a:rPr>
              <a:t> =7</a:t>
            </a:r>
          </a:p>
          <a:p>
            <a:pPr marL="0" indent="0">
              <a:buNone/>
            </a:pPr>
            <a:r>
              <a:rPr lang="en-GB" sz="1600" dirty="0" err="1">
                <a:latin typeface="Comic Sans MS" panose="030F0702030302020204" pitchFamily="66" charset="0"/>
              </a:rPr>
              <a:t>Ocho</a:t>
            </a:r>
            <a:r>
              <a:rPr lang="en-GB" sz="1600" dirty="0">
                <a:latin typeface="Comic Sans MS" panose="030F0702030302020204" pitchFamily="66" charset="0"/>
              </a:rPr>
              <a:t> =8</a:t>
            </a:r>
          </a:p>
          <a:p>
            <a:pPr marL="0" indent="0">
              <a:buNone/>
            </a:pPr>
            <a:r>
              <a:rPr lang="en-GB" sz="1600" dirty="0" err="1">
                <a:latin typeface="Comic Sans MS" panose="030F0702030302020204" pitchFamily="66" charset="0"/>
              </a:rPr>
              <a:t>Nueve</a:t>
            </a:r>
            <a:r>
              <a:rPr lang="en-GB" sz="1600" dirty="0">
                <a:latin typeface="Comic Sans MS" panose="030F0702030302020204" pitchFamily="66" charset="0"/>
              </a:rPr>
              <a:t> =9</a:t>
            </a:r>
          </a:p>
          <a:p>
            <a:pPr marL="0" indent="0">
              <a:buNone/>
            </a:pPr>
            <a:r>
              <a:rPr lang="en-GB" sz="1600" dirty="0">
                <a:latin typeface="Comic Sans MS" panose="030F0702030302020204" pitchFamily="66" charset="0"/>
              </a:rPr>
              <a:t>Diez =10</a:t>
            </a:r>
          </a:p>
          <a:p>
            <a:pPr marL="0" indent="0">
              <a:buNone/>
            </a:pPr>
            <a:r>
              <a:rPr lang="en-GB" sz="1600" dirty="0">
                <a:latin typeface="Comic Sans MS" panose="030F0702030302020204" pitchFamily="66" charset="0"/>
              </a:rPr>
              <a:t>Once =11</a:t>
            </a:r>
          </a:p>
          <a:p>
            <a:pPr marL="0" indent="0">
              <a:buNone/>
            </a:pPr>
            <a:r>
              <a:rPr lang="en-GB" sz="1600" dirty="0" err="1">
                <a:latin typeface="Comic Sans MS" panose="030F0702030302020204" pitchFamily="66" charset="0"/>
              </a:rPr>
              <a:t>Doce</a:t>
            </a:r>
            <a:r>
              <a:rPr lang="en-GB" sz="1600" dirty="0">
                <a:latin typeface="Comic Sans MS" panose="030F0702030302020204" pitchFamily="66" charset="0"/>
              </a:rPr>
              <a:t> =12</a:t>
            </a:r>
          </a:p>
          <a:p>
            <a:pPr marL="0" indent="0">
              <a:buNone/>
            </a:pPr>
            <a:r>
              <a:rPr lang="en-GB" sz="1600" dirty="0" err="1">
                <a:latin typeface="Comic Sans MS" panose="030F0702030302020204" pitchFamily="66" charset="0"/>
              </a:rPr>
              <a:t>Trece</a:t>
            </a:r>
            <a:r>
              <a:rPr lang="en-GB" sz="1600" dirty="0">
                <a:latin typeface="Comic Sans MS" panose="030F0702030302020204" pitchFamily="66" charset="0"/>
              </a:rPr>
              <a:t> =13</a:t>
            </a:r>
          </a:p>
          <a:p>
            <a:pPr marL="0" indent="0">
              <a:buNone/>
            </a:pPr>
            <a:r>
              <a:rPr lang="en-GB" sz="1600" dirty="0" err="1">
                <a:latin typeface="Comic Sans MS" panose="030F0702030302020204" pitchFamily="66" charset="0"/>
              </a:rPr>
              <a:t>Catorce</a:t>
            </a:r>
            <a:r>
              <a:rPr lang="en-GB" sz="1600" dirty="0">
                <a:latin typeface="Comic Sans MS" panose="030F0702030302020204" pitchFamily="66" charset="0"/>
              </a:rPr>
              <a:t> =14</a:t>
            </a:r>
          </a:p>
          <a:p>
            <a:pPr marL="0" indent="0">
              <a:buNone/>
            </a:pPr>
            <a:r>
              <a:rPr lang="en-GB" sz="1600" dirty="0">
                <a:latin typeface="Comic Sans MS" panose="030F0702030302020204" pitchFamily="66" charset="0"/>
              </a:rPr>
              <a:t>Quince =15</a:t>
            </a:r>
          </a:p>
          <a:p>
            <a:pPr marL="0" indent="0">
              <a:buNone/>
            </a:pPr>
            <a:endParaRPr lang="en-GB" sz="1600" dirty="0">
              <a:latin typeface="Comic Sans MS" panose="030F0702030302020204" pitchFamily="66" charset="0"/>
            </a:endParaRPr>
          </a:p>
          <a:p>
            <a:pPr marL="0" indent="0">
              <a:buNone/>
            </a:pPr>
            <a:endParaRPr lang="en-GB" sz="1600" u="sng" dirty="0">
              <a:latin typeface="Comic Sans MS" panose="030F0702030302020204" pitchFamily="66" charset="0"/>
            </a:endParaRPr>
          </a:p>
        </p:txBody>
      </p:sp>
      <p:cxnSp>
        <p:nvCxnSpPr>
          <p:cNvPr id="18" name="Straight Connector 17">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half" idx="2"/>
          </p:nvPr>
        </p:nvSpPr>
        <p:spPr>
          <a:xfrm>
            <a:off x="8451604" y="1412489"/>
            <a:ext cx="3197701" cy="4363844"/>
          </a:xfrm>
        </p:spPr>
        <p:txBody>
          <a:bodyPr>
            <a:normAutofit fontScale="77500" lnSpcReduction="20000"/>
          </a:bodyPr>
          <a:lstStyle/>
          <a:p>
            <a:pPr marL="0" indent="0">
              <a:buNone/>
            </a:pPr>
            <a:r>
              <a:rPr lang="en-GB" sz="1700" dirty="0" err="1">
                <a:latin typeface="Comic Sans MS" panose="030F0702030302020204" pitchFamily="66" charset="0"/>
              </a:rPr>
              <a:t>Dieciséis</a:t>
            </a:r>
            <a:r>
              <a:rPr lang="en-GB" sz="1700" dirty="0">
                <a:latin typeface="Comic Sans MS" panose="030F0702030302020204" pitchFamily="66" charset="0"/>
              </a:rPr>
              <a:t> =16</a:t>
            </a:r>
          </a:p>
          <a:p>
            <a:pPr marL="0" indent="0">
              <a:buNone/>
            </a:pPr>
            <a:r>
              <a:rPr lang="en-GB" sz="1700" dirty="0" err="1">
                <a:latin typeface="Comic Sans MS" panose="030F0702030302020204" pitchFamily="66" charset="0"/>
              </a:rPr>
              <a:t>Diecisiete</a:t>
            </a:r>
            <a:r>
              <a:rPr lang="en-GB" sz="1700" dirty="0">
                <a:latin typeface="Comic Sans MS" panose="030F0702030302020204" pitchFamily="66" charset="0"/>
              </a:rPr>
              <a:t> =17</a:t>
            </a:r>
          </a:p>
          <a:p>
            <a:pPr marL="0" indent="0">
              <a:buNone/>
            </a:pPr>
            <a:r>
              <a:rPr lang="en-GB" sz="1700" dirty="0" err="1">
                <a:latin typeface="Comic Sans MS" panose="030F0702030302020204" pitchFamily="66" charset="0"/>
              </a:rPr>
              <a:t>Dieciocho</a:t>
            </a:r>
            <a:r>
              <a:rPr lang="en-GB" sz="1700" dirty="0">
                <a:latin typeface="Comic Sans MS" panose="030F0702030302020204" pitchFamily="66" charset="0"/>
              </a:rPr>
              <a:t> =18</a:t>
            </a:r>
          </a:p>
          <a:p>
            <a:pPr marL="0" indent="0">
              <a:buNone/>
            </a:pPr>
            <a:r>
              <a:rPr lang="en-GB" sz="1700" dirty="0" err="1">
                <a:latin typeface="Comic Sans MS" panose="030F0702030302020204" pitchFamily="66" charset="0"/>
              </a:rPr>
              <a:t>Diecinueve</a:t>
            </a:r>
            <a:r>
              <a:rPr lang="en-GB" sz="1700" dirty="0">
                <a:latin typeface="Comic Sans MS" panose="030F0702030302020204" pitchFamily="66" charset="0"/>
              </a:rPr>
              <a:t> =19</a:t>
            </a:r>
          </a:p>
          <a:p>
            <a:pPr marL="0" indent="0">
              <a:buNone/>
            </a:pPr>
            <a:r>
              <a:rPr lang="en-GB" sz="1700" dirty="0" err="1">
                <a:latin typeface="Comic Sans MS" panose="030F0702030302020204" pitchFamily="66" charset="0"/>
              </a:rPr>
              <a:t>Veinte</a:t>
            </a:r>
            <a:r>
              <a:rPr lang="en-GB" sz="1700" dirty="0">
                <a:latin typeface="Comic Sans MS" panose="030F0702030302020204" pitchFamily="66" charset="0"/>
              </a:rPr>
              <a:t> =20</a:t>
            </a:r>
          </a:p>
          <a:p>
            <a:pPr marL="0" indent="0">
              <a:buNone/>
            </a:pPr>
            <a:r>
              <a:rPr lang="en-GB" sz="1700" dirty="0" err="1">
                <a:latin typeface="Comic Sans MS" panose="030F0702030302020204" pitchFamily="66" charset="0"/>
              </a:rPr>
              <a:t>Veintiuno</a:t>
            </a:r>
            <a:r>
              <a:rPr lang="en-GB" sz="1700" dirty="0">
                <a:latin typeface="Comic Sans MS" panose="030F0702030302020204" pitchFamily="66" charset="0"/>
              </a:rPr>
              <a:t> =21</a:t>
            </a:r>
          </a:p>
          <a:p>
            <a:pPr marL="0" indent="0">
              <a:buNone/>
            </a:pPr>
            <a:r>
              <a:rPr lang="en-GB" sz="1700" dirty="0" err="1">
                <a:latin typeface="Comic Sans MS" panose="030F0702030302020204" pitchFamily="66" charset="0"/>
              </a:rPr>
              <a:t>Veintidós</a:t>
            </a:r>
            <a:r>
              <a:rPr lang="en-GB" sz="1700" dirty="0">
                <a:latin typeface="Comic Sans MS" panose="030F0702030302020204" pitchFamily="66" charset="0"/>
              </a:rPr>
              <a:t> =22</a:t>
            </a:r>
          </a:p>
          <a:p>
            <a:pPr marL="0" indent="0">
              <a:buNone/>
            </a:pPr>
            <a:r>
              <a:rPr lang="en-GB" sz="1700" dirty="0" err="1">
                <a:latin typeface="Comic Sans MS" panose="030F0702030302020204" pitchFamily="66" charset="0"/>
              </a:rPr>
              <a:t>Veintitrés</a:t>
            </a:r>
            <a:r>
              <a:rPr lang="en-GB" sz="1700" dirty="0">
                <a:latin typeface="Comic Sans MS" panose="030F0702030302020204" pitchFamily="66" charset="0"/>
              </a:rPr>
              <a:t> =23</a:t>
            </a:r>
          </a:p>
          <a:p>
            <a:pPr marL="0" indent="0">
              <a:buNone/>
            </a:pPr>
            <a:r>
              <a:rPr lang="en-GB" sz="1700" dirty="0" err="1">
                <a:latin typeface="Comic Sans MS" panose="030F0702030302020204" pitchFamily="66" charset="0"/>
              </a:rPr>
              <a:t>Veinticuatro</a:t>
            </a:r>
            <a:r>
              <a:rPr lang="en-GB" sz="1700" dirty="0">
                <a:latin typeface="Comic Sans MS" panose="030F0702030302020204" pitchFamily="66" charset="0"/>
              </a:rPr>
              <a:t> =24</a:t>
            </a:r>
          </a:p>
          <a:p>
            <a:pPr marL="0" indent="0">
              <a:buNone/>
            </a:pPr>
            <a:r>
              <a:rPr lang="en-GB" sz="1700" dirty="0" err="1">
                <a:latin typeface="Comic Sans MS" panose="030F0702030302020204" pitchFamily="66" charset="0"/>
              </a:rPr>
              <a:t>Veinticinco</a:t>
            </a:r>
            <a:r>
              <a:rPr lang="en-GB" sz="1700" dirty="0">
                <a:latin typeface="Comic Sans MS" panose="030F0702030302020204" pitchFamily="66" charset="0"/>
              </a:rPr>
              <a:t> =25</a:t>
            </a:r>
          </a:p>
          <a:p>
            <a:pPr marL="0" indent="0">
              <a:buNone/>
            </a:pPr>
            <a:r>
              <a:rPr lang="en-GB" sz="1700" dirty="0" err="1">
                <a:latin typeface="Comic Sans MS" panose="030F0702030302020204" pitchFamily="66" charset="0"/>
              </a:rPr>
              <a:t>Veintiséis</a:t>
            </a:r>
            <a:r>
              <a:rPr lang="en-GB" sz="1700" dirty="0">
                <a:latin typeface="Comic Sans MS" panose="030F0702030302020204" pitchFamily="66" charset="0"/>
              </a:rPr>
              <a:t> =26</a:t>
            </a:r>
          </a:p>
          <a:p>
            <a:pPr marL="0" indent="0">
              <a:buNone/>
            </a:pPr>
            <a:r>
              <a:rPr lang="en-GB" sz="1700" dirty="0" err="1">
                <a:latin typeface="Comic Sans MS" panose="030F0702030302020204" pitchFamily="66" charset="0"/>
              </a:rPr>
              <a:t>Veintisiete</a:t>
            </a:r>
            <a:r>
              <a:rPr lang="en-GB" sz="1700" dirty="0">
                <a:latin typeface="Comic Sans MS" panose="030F0702030302020204" pitchFamily="66" charset="0"/>
              </a:rPr>
              <a:t> =27</a:t>
            </a:r>
          </a:p>
          <a:p>
            <a:pPr marL="0" indent="0">
              <a:buNone/>
            </a:pPr>
            <a:r>
              <a:rPr lang="en-GB" sz="1700" dirty="0" err="1">
                <a:latin typeface="Comic Sans MS" panose="030F0702030302020204" pitchFamily="66" charset="0"/>
              </a:rPr>
              <a:t>Veintiocho</a:t>
            </a:r>
            <a:r>
              <a:rPr lang="en-GB" sz="1700" dirty="0">
                <a:latin typeface="Comic Sans MS" panose="030F0702030302020204" pitchFamily="66" charset="0"/>
              </a:rPr>
              <a:t> =28</a:t>
            </a:r>
          </a:p>
          <a:p>
            <a:pPr marL="0" indent="0">
              <a:buNone/>
            </a:pPr>
            <a:r>
              <a:rPr lang="en-GB" sz="1700" dirty="0" err="1">
                <a:latin typeface="Comic Sans MS" panose="030F0702030302020204" pitchFamily="66" charset="0"/>
              </a:rPr>
              <a:t>Veintinueve</a:t>
            </a:r>
            <a:r>
              <a:rPr lang="en-GB" sz="1700" dirty="0">
                <a:latin typeface="Comic Sans MS" panose="030F0702030302020204" pitchFamily="66" charset="0"/>
              </a:rPr>
              <a:t> =29</a:t>
            </a:r>
          </a:p>
          <a:p>
            <a:pPr marL="0" indent="0">
              <a:buNone/>
            </a:pPr>
            <a:r>
              <a:rPr lang="en-GB" sz="1700" dirty="0">
                <a:latin typeface="Comic Sans MS" panose="030F0702030302020204" pitchFamily="66" charset="0"/>
              </a:rPr>
              <a:t>Treinta =30</a:t>
            </a:r>
          </a:p>
          <a:p>
            <a:pPr marL="0" indent="0">
              <a:buNone/>
            </a:pPr>
            <a:r>
              <a:rPr lang="en-GB" sz="1700" dirty="0">
                <a:latin typeface="Comic Sans MS" panose="030F0702030302020204" pitchFamily="66" charset="0"/>
              </a:rPr>
              <a:t>Treinta y </a:t>
            </a:r>
            <a:r>
              <a:rPr lang="en-GB" sz="1700" dirty="0" err="1">
                <a:latin typeface="Comic Sans MS" panose="030F0702030302020204" pitchFamily="66" charset="0"/>
              </a:rPr>
              <a:t>uno</a:t>
            </a:r>
            <a:r>
              <a:rPr lang="en-GB" sz="1700" dirty="0">
                <a:latin typeface="Comic Sans MS" panose="030F0702030302020204" pitchFamily="66" charset="0"/>
              </a:rPr>
              <a:t> =31</a:t>
            </a:r>
          </a:p>
          <a:p>
            <a:pPr marL="0" indent="0">
              <a:buNone/>
            </a:pPr>
            <a:endParaRPr lang="en-GB" sz="1700" dirty="0">
              <a:latin typeface="Comic Sans MS" panose="030F0702030302020204" pitchFamily="66" charset="0"/>
            </a:endParaRPr>
          </a:p>
          <a:p>
            <a:pPr marL="0" indent="0">
              <a:buNone/>
            </a:pPr>
            <a:endParaRPr lang="en-GB" sz="1700" dirty="0">
              <a:latin typeface="Comic Sans MS" panose="030F0702030302020204" pitchFamily="66" charset="0"/>
            </a:endParaRPr>
          </a:p>
          <a:p>
            <a:pPr marL="0" indent="0">
              <a:buNone/>
            </a:pPr>
            <a:endParaRPr lang="en-GB" sz="1700" dirty="0">
              <a:latin typeface="Comic Sans MS" panose="030F0702030302020204" pitchFamily="66" charset="0"/>
            </a:endParaRPr>
          </a:p>
          <a:p>
            <a:pPr marL="0" indent="0">
              <a:buNone/>
            </a:pPr>
            <a:endParaRPr lang="en-GB" sz="1700" dirty="0">
              <a:latin typeface="Comic Sans MS" panose="030F0702030302020204" pitchFamily="66" charset="0"/>
            </a:endParaRPr>
          </a:p>
        </p:txBody>
      </p:sp>
    </p:spTree>
    <p:extLst>
      <p:ext uri="{BB962C8B-B14F-4D97-AF65-F5344CB8AC3E}">
        <p14:creationId xmlns:p14="http://schemas.microsoft.com/office/powerpoint/2010/main" val="3347894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lstStyle/>
          <a:p>
            <a:pPr algn="ctr"/>
            <a:r>
              <a:rPr lang="en-GB" dirty="0">
                <a:solidFill>
                  <a:srgbClr val="FF0000"/>
                </a:solidFill>
                <a:latin typeface="Comic Sans MS" panose="030F0702030302020204" pitchFamily="66" charset="0"/>
              </a:rPr>
              <a:t>¿</a:t>
            </a:r>
            <a:r>
              <a:rPr lang="en-GB" dirty="0" err="1">
                <a:solidFill>
                  <a:srgbClr val="FF0000"/>
                </a:solidFill>
                <a:latin typeface="Comic Sans MS" panose="030F0702030302020204" pitchFamily="66" charset="0"/>
              </a:rPr>
              <a:t>Cuándo</a:t>
            </a:r>
            <a:r>
              <a:rPr lang="en-GB" dirty="0">
                <a:solidFill>
                  <a:srgbClr val="FF0000"/>
                </a:solidFill>
                <a:latin typeface="Comic Sans MS" panose="030F0702030302020204" pitchFamily="66" charset="0"/>
              </a:rPr>
              <a:t> </a:t>
            </a:r>
            <a:r>
              <a:rPr lang="en-GB" dirty="0" err="1">
                <a:solidFill>
                  <a:srgbClr val="FF0000"/>
                </a:solidFill>
                <a:latin typeface="Comic Sans MS" panose="030F0702030302020204" pitchFamily="66" charset="0"/>
              </a:rPr>
              <a:t>es</a:t>
            </a:r>
            <a:r>
              <a:rPr lang="en-GB" dirty="0">
                <a:solidFill>
                  <a:srgbClr val="FF0000"/>
                </a:solidFill>
                <a:latin typeface="Comic Sans MS" panose="030F0702030302020204" pitchFamily="66" charset="0"/>
              </a:rPr>
              <a:t> </a:t>
            </a:r>
            <a:r>
              <a:rPr lang="en-GB" dirty="0" err="1">
                <a:solidFill>
                  <a:srgbClr val="FF0000"/>
                </a:solidFill>
                <a:latin typeface="Comic Sans MS" panose="030F0702030302020204" pitchFamily="66" charset="0"/>
              </a:rPr>
              <a:t>tu</a:t>
            </a:r>
            <a:r>
              <a:rPr lang="en-GB" dirty="0">
                <a:solidFill>
                  <a:srgbClr val="FF0000"/>
                </a:solidFill>
                <a:latin typeface="Comic Sans MS" panose="030F0702030302020204" pitchFamily="66" charset="0"/>
              </a:rPr>
              <a:t> </a:t>
            </a:r>
            <a:r>
              <a:rPr lang="en-GB" dirty="0" err="1">
                <a:solidFill>
                  <a:srgbClr val="FF0000"/>
                </a:solidFill>
                <a:latin typeface="Comic Sans MS" panose="030F0702030302020204" pitchFamily="66" charset="0"/>
              </a:rPr>
              <a:t>cumpleaños</a:t>
            </a:r>
            <a:r>
              <a:rPr lang="en-GB" dirty="0">
                <a:solidFill>
                  <a:srgbClr val="FF0000"/>
                </a:solidFill>
                <a:latin typeface="Comic Sans MS" panose="030F0702030302020204" pitchFamily="66" charset="0"/>
              </a:rPr>
              <a:t>?</a:t>
            </a:r>
            <a:endParaRPr lang="en-GB" dirty="0"/>
          </a:p>
        </p:txBody>
      </p:sp>
      <p:pic>
        <p:nvPicPr>
          <p:cNvPr id="4" name="Content Placeholder 3"/>
          <p:cNvPicPr>
            <a:picLocks noGrp="1" noChangeAspect="1"/>
          </p:cNvPicPr>
          <p:nvPr>
            <p:ph idx="1"/>
          </p:nvPr>
        </p:nvPicPr>
        <p:blipFill>
          <a:blip r:embed="rId2"/>
          <a:stretch>
            <a:fillRect/>
          </a:stretch>
        </p:blipFill>
        <p:spPr>
          <a:xfrm>
            <a:off x="3516922" y="1445516"/>
            <a:ext cx="5359791" cy="3999229"/>
          </a:xfrm>
          <a:prstGeom prst="rect">
            <a:avLst/>
          </a:prstGeom>
        </p:spPr>
      </p:pic>
      <p:sp>
        <p:nvSpPr>
          <p:cNvPr id="5" name="TextBox 4"/>
          <p:cNvSpPr txBox="1"/>
          <p:nvPr/>
        </p:nvSpPr>
        <p:spPr>
          <a:xfrm>
            <a:off x="1473642" y="5679474"/>
            <a:ext cx="9908482" cy="707886"/>
          </a:xfrm>
          <a:prstGeom prst="rect">
            <a:avLst/>
          </a:prstGeom>
          <a:solidFill>
            <a:srgbClr val="00B0F0"/>
          </a:solidFill>
        </p:spPr>
        <p:txBody>
          <a:bodyPr wrap="none" rtlCol="0">
            <a:spAutoFit/>
          </a:bodyPr>
          <a:lstStyle/>
          <a:p>
            <a:r>
              <a:rPr lang="en-GB" sz="4000" dirty="0">
                <a:latin typeface="Comic Sans MS" panose="030F0702030302020204" pitchFamily="66" charset="0"/>
              </a:rPr>
              <a:t>Mi </a:t>
            </a:r>
            <a:r>
              <a:rPr lang="en-GB" sz="4000" dirty="0" err="1">
                <a:latin typeface="Comic Sans MS" panose="030F0702030302020204" pitchFamily="66" charset="0"/>
              </a:rPr>
              <a:t>cumpleaños</a:t>
            </a:r>
            <a:r>
              <a:rPr lang="en-GB" sz="4000" dirty="0">
                <a:latin typeface="Comic Sans MS" panose="030F0702030302020204" pitchFamily="66" charset="0"/>
              </a:rPr>
              <a:t> es el (</a:t>
            </a:r>
            <a:r>
              <a:rPr lang="en-GB" sz="4000" dirty="0">
                <a:solidFill>
                  <a:srgbClr val="FF0000"/>
                </a:solidFill>
                <a:latin typeface="Comic Sans MS" panose="030F0702030302020204" pitchFamily="66" charset="0"/>
              </a:rPr>
              <a:t>number</a:t>
            </a:r>
            <a:r>
              <a:rPr lang="en-GB" sz="4000" dirty="0">
                <a:latin typeface="Comic Sans MS" panose="030F0702030302020204" pitchFamily="66" charset="0"/>
              </a:rPr>
              <a:t>) de (</a:t>
            </a:r>
            <a:r>
              <a:rPr lang="en-GB" sz="4000" dirty="0">
                <a:solidFill>
                  <a:srgbClr val="FF0000"/>
                </a:solidFill>
                <a:latin typeface="Comic Sans MS" panose="030F0702030302020204" pitchFamily="66" charset="0"/>
              </a:rPr>
              <a:t>month</a:t>
            </a:r>
            <a:r>
              <a:rPr lang="en-GB" sz="4000" dirty="0">
                <a:latin typeface="Comic Sans MS" panose="030F0702030302020204" pitchFamily="66" charset="0"/>
              </a:rPr>
              <a:t>)</a:t>
            </a:r>
          </a:p>
        </p:txBody>
      </p:sp>
    </p:spTree>
    <p:extLst>
      <p:ext uri="{BB962C8B-B14F-4D97-AF65-F5344CB8AC3E}">
        <p14:creationId xmlns:p14="http://schemas.microsoft.com/office/powerpoint/2010/main" val="189897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C68BEF9-3F32-4320-9E81-7ACC2E8ECB25}"/>
              </a:ext>
            </a:extLst>
          </p:cNvPr>
          <p:cNvSpPr>
            <a:spLocks noGrp="1"/>
          </p:cNvSpPr>
          <p:nvPr>
            <p:ph type="title"/>
          </p:nvPr>
        </p:nvSpPr>
        <p:spPr>
          <a:xfrm>
            <a:off x="7559812" y="2723322"/>
            <a:ext cx="3510355" cy="2236738"/>
          </a:xfrm>
        </p:spPr>
        <p:txBody>
          <a:bodyPr vert="horz" lIns="91440" tIns="45720" rIns="91440" bIns="45720" rtlCol="0" anchor="b">
            <a:normAutofit/>
          </a:bodyPr>
          <a:lstStyle/>
          <a:p>
            <a:r>
              <a:rPr lang="en-US" sz="1800">
                <a:solidFill>
                  <a:srgbClr val="FFFFFF"/>
                </a:solidFill>
              </a:rPr>
              <a:t>¡Hasta la próxima lección! </a:t>
            </a:r>
            <a:br>
              <a:rPr lang="en-US" sz="1800">
                <a:solidFill>
                  <a:srgbClr val="FFFFFF"/>
                </a:solidFill>
              </a:rPr>
            </a:br>
            <a:br>
              <a:rPr lang="en-US" sz="1800">
                <a:solidFill>
                  <a:srgbClr val="FFFFFF"/>
                </a:solidFill>
              </a:rPr>
            </a:br>
            <a:r>
              <a:rPr lang="en-US" sz="1800">
                <a:solidFill>
                  <a:srgbClr val="FFFFFF"/>
                </a:solidFill>
              </a:rPr>
              <a:t>See you soon for the next lesson!</a:t>
            </a:r>
            <a:br>
              <a:rPr lang="en-US" sz="1800" u="sng">
                <a:solidFill>
                  <a:srgbClr val="FFFFFF"/>
                </a:solidFill>
              </a:rPr>
            </a:br>
            <a:br>
              <a:rPr lang="en-US" sz="1800" u="sng">
                <a:solidFill>
                  <a:srgbClr val="FFFFFF"/>
                </a:solidFill>
              </a:rPr>
            </a:br>
            <a:r>
              <a:rPr lang="en-US" sz="1800">
                <a:solidFill>
                  <a:srgbClr val="FFFFFF"/>
                </a:solidFill>
              </a:rPr>
              <a:t>¡Cuidaos! – Take Care!</a:t>
            </a:r>
            <a:br>
              <a:rPr lang="en-US" sz="1800">
                <a:solidFill>
                  <a:srgbClr val="FFFFFF"/>
                </a:solidFill>
              </a:rPr>
            </a:br>
            <a:br>
              <a:rPr lang="en-US" sz="1800">
                <a:solidFill>
                  <a:srgbClr val="FFFFFF"/>
                </a:solidFill>
              </a:rPr>
            </a:br>
            <a:r>
              <a:rPr lang="en-US" sz="1800">
                <a:solidFill>
                  <a:srgbClr val="FFFFFF"/>
                </a:solidFill>
              </a:rPr>
              <a:t>Señora Interian</a:t>
            </a:r>
          </a:p>
        </p:txBody>
      </p:sp>
      <p:sp>
        <p:nvSpPr>
          <p:cNvPr id="34"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Content Placeholder 3">
            <a:extLst>
              <a:ext uri="{FF2B5EF4-FFF2-40B4-BE49-F238E27FC236}">
                <a16:creationId xmlns:a16="http://schemas.microsoft.com/office/drawing/2014/main" id="{8F532769-094D-4545-A777-0C174046BB5F}"/>
              </a:ext>
            </a:extLst>
          </p:cNvPr>
          <p:cNvPicPr>
            <a:picLocks noGrp="1" noChangeAspect="1"/>
          </p:cNvPicPr>
          <p:nvPr>
            <p:ph idx="1"/>
          </p:nvPr>
        </p:nvPicPr>
        <p:blipFill rotWithShape="1">
          <a:blip r:embed="rId2"/>
          <a:srcRect r="3" b="21178"/>
          <a:stretch/>
        </p:blipFill>
        <p:spPr>
          <a:xfrm>
            <a:off x="1258859" y="1120046"/>
            <a:ext cx="5635819" cy="3509504"/>
          </a:xfrm>
          <a:prstGeom prst="rect">
            <a:avLst/>
          </a:prstGeom>
        </p:spPr>
      </p:pic>
    </p:spTree>
    <p:extLst>
      <p:ext uri="{BB962C8B-B14F-4D97-AF65-F5344CB8AC3E}">
        <p14:creationId xmlns:p14="http://schemas.microsoft.com/office/powerpoint/2010/main" val="3093354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uenos Dias Song KS2">
            <a:hlinkClick r:id="" action="ppaction://media"/>
            <a:extLst>
              <a:ext uri="{FF2B5EF4-FFF2-40B4-BE49-F238E27FC236}">
                <a16:creationId xmlns:a16="http://schemas.microsoft.com/office/drawing/2014/main" id="{29AA4B39-8F2C-4BF6-A836-1DEB22A7D2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0" y="1714500"/>
            <a:ext cx="4572000" cy="3429000"/>
          </a:xfrm>
          <a:prstGeom prst="rect">
            <a:avLst/>
          </a:prstGeom>
        </p:spPr>
      </p:pic>
    </p:spTree>
    <p:extLst>
      <p:ext uri="{BB962C8B-B14F-4D97-AF65-F5344CB8AC3E}">
        <p14:creationId xmlns:p14="http://schemas.microsoft.com/office/powerpoint/2010/main" val="214652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11A6C77-6109-4F77-975B-C375615A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B343D17-9934-455E-B326-2F39206BA4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A8AA2B63-BFCD-40D0-B2D0-CB714D70E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80834EBB-06EA-4C69-AF7A-D5A4E69D8A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2D314EC1-63E0-43B5-9CD5-F25593B2C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9577EB7D-16A7-4E05-9105-431E729665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EC1741C3-592F-47B5-93A0-66FC0BB97E4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01081048-32BA-4E6B-95F8-2AE92CF71C26}"/>
              </a:ext>
            </a:extLst>
          </p:cNvPr>
          <p:cNvSpPr>
            <a:spLocks noGrp="1"/>
          </p:cNvSpPr>
          <p:nvPr>
            <p:ph type="title"/>
          </p:nvPr>
        </p:nvSpPr>
        <p:spPr>
          <a:xfrm>
            <a:off x="1047280" y="759805"/>
            <a:ext cx="10306520" cy="1325563"/>
          </a:xfrm>
        </p:spPr>
        <p:txBody>
          <a:bodyPr>
            <a:normAutofit/>
          </a:bodyPr>
          <a:lstStyle/>
          <a:p>
            <a:r>
              <a:rPr lang="en-GB" sz="4000" u="sng">
                <a:solidFill>
                  <a:srgbClr val="FFFFFF"/>
                </a:solidFill>
                <a:latin typeface="Comic Sans MS" panose="030F0702030302020204" pitchFamily="66" charset="0"/>
              </a:rPr>
              <a:t>La lección para esta semana. Lesson for this week!</a:t>
            </a:r>
          </a:p>
        </p:txBody>
      </p:sp>
      <p:pic>
        <p:nvPicPr>
          <p:cNvPr id="5" name="Picture 4" descr="A picture containing drawing&#10;&#10;Description automatically generated">
            <a:extLst>
              <a:ext uri="{FF2B5EF4-FFF2-40B4-BE49-F238E27FC236}">
                <a16:creationId xmlns:a16="http://schemas.microsoft.com/office/drawing/2014/main" id="{CC5326FB-52DD-40DF-8DC3-C4DB43D21BFA}"/>
              </a:ext>
            </a:extLst>
          </p:cNvPr>
          <p:cNvPicPr>
            <a:picLocks noChangeAspect="1"/>
          </p:cNvPicPr>
          <p:nvPr/>
        </p:nvPicPr>
        <p:blipFill rotWithShape="1">
          <a:blip r:embed="rId2">
            <a:extLst>
              <a:ext uri="{28A0092B-C50C-407E-A947-70E740481C1C}">
                <a14:useLocalDpi xmlns:a14="http://schemas.microsoft.com/office/drawing/2010/main" val="0"/>
              </a:ext>
            </a:extLst>
          </a:blip>
          <a:srcRect b="2861"/>
          <a:stretch/>
        </p:blipFill>
        <p:spPr>
          <a:xfrm>
            <a:off x="1424902" y="2492376"/>
            <a:ext cx="3209779" cy="3563372"/>
          </a:xfrm>
          <a:prstGeom prst="rect">
            <a:avLst/>
          </a:prstGeom>
        </p:spPr>
      </p:pic>
      <p:sp>
        <p:nvSpPr>
          <p:cNvPr id="3" name="Content Placeholder 2">
            <a:extLst>
              <a:ext uri="{FF2B5EF4-FFF2-40B4-BE49-F238E27FC236}">
                <a16:creationId xmlns:a16="http://schemas.microsoft.com/office/drawing/2014/main" id="{40E41446-4BE9-41B7-8672-6C260E263D51}"/>
              </a:ext>
            </a:extLst>
          </p:cNvPr>
          <p:cNvSpPr>
            <a:spLocks noGrp="1"/>
          </p:cNvSpPr>
          <p:nvPr>
            <p:ph idx="1"/>
          </p:nvPr>
        </p:nvSpPr>
        <p:spPr>
          <a:xfrm>
            <a:off x="5295569" y="2494450"/>
            <a:ext cx="5471529" cy="3563159"/>
          </a:xfrm>
        </p:spPr>
        <p:txBody>
          <a:bodyPr>
            <a:normAutofit/>
          </a:bodyPr>
          <a:lstStyle/>
          <a:p>
            <a:pPr marL="0" indent="0">
              <a:buNone/>
            </a:pPr>
            <a:r>
              <a:rPr lang="en-GB" sz="1700" dirty="0">
                <a:latin typeface="Comic Sans MS" panose="030F0702030302020204" pitchFamily="66" charset="0"/>
              </a:rPr>
              <a:t>This week’s Spanish lesson will be new for some children and a </a:t>
            </a:r>
            <a:r>
              <a:rPr lang="en-GB" sz="1700" u="sng" dirty="0">
                <a:latin typeface="Comic Sans MS" panose="030F0702030302020204" pitchFamily="66" charset="0"/>
              </a:rPr>
              <a:t>recap </a:t>
            </a:r>
            <a:r>
              <a:rPr lang="en-GB" sz="1700" dirty="0">
                <a:latin typeface="Comic Sans MS" panose="030F0702030302020204" pitchFamily="66" charset="0"/>
              </a:rPr>
              <a:t>for others. We are going to learn how to say, “When is your birthday?”  and reply with “My birthday is on the (number) of (month)</a:t>
            </a:r>
          </a:p>
          <a:p>
            <a:pPr marL="0" indent="0">
              <a:buNone/>
            </a:pPr>
            <a:r>
              <a:rPr lang="en-GB" sz="1700" dirty="0">
                <a:latin typeface="Comic Sans MS" panose="030F0702030302020204" pitchFamily="66" charset="0"/>
              </a:rPr>
              <a:t>Use the power point in slide show mode .Slide number 4  shows you how to say “When is your birthday?” and “My birthday is on the (number) of (month) I’ve used my birthday as an example.</a:t>
            </a:r>
          </a:p>
          <a:p>
            <a:pPr marL="0" indent="0">
              <a:buNone/>
            </a:pPr>
            <a:r>
              <a:rPr lang="en-GB" sz="1700" dirty="0">
                <a:latin typeface="Comic Sans MS" panose="030F0702030302020204" pitchFamily="66" charset="0"/>
              </a:rPr>
              <a:t>Once you’ve gone over the lesson ,you could perhaps teach somebody that you live with! </a:t>
            </a:r>
          </a:p>
          <a:p>
            <a:pPr marL="0" indent="0" algn="ctr">
              <a:buNone/>
            </a:pPr>
            <a:r>
              <a:rPr lang="en-GB" sz="1700" dirty="0">
                <a:latin typeface="Comic Sans MS" panose="030F0702030302020204" pitchFamily="66" charset="0"/>
              </a:rPr>
              <a:t>¡Buena Suerte! Good Luck!</a:t>
            </a:r>
          </a:p>
          <a:p>
            <a:pPr marL="0" indent="0">
              <a:buNone/>
            </a:pPr>
            <a:endParaRPr lang="en-GB" sz="1700" dirty="0">
              <a:latin typeface="Comic Sans MS" panose="030F0702030302020204" pitchFamily="66" charset="0"/>
            </a:endParaRPr>
          </a:p>
        </p:txBody>
      </p:sp>
    </p:spTree>
    <p:extLst>
      <p:ext uri="{BB962C8B-B14F-4D97-AF65-F5344CB8AC3E}">
        <p14:creationId xmlns:p14="http://schemas.microsoft.com/office/powerpoint/2010/main" val="1048322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lstStyle/>
          <a:p>
            <a:pPr algn="ctr"/>
            <a:r>
              <a:rPr lang="en-GB" dirty="0">
                <a:solidFill>
                  <a:srgbClr val="FF0000"/>
                </a:solidFill>
                <a:latin typeface="Comic Sans MS" panose="030F0702030302020204" pitchFamily="66" charset="0"/>
              </a:rPr>
              <a:t>¿</a:t>
            </a:r>
            <a:r>
              <a:rPr lang="en-GB" dirty="0" err="1">
                <a:solidFill>
                  <a:srgbClr val="FF0000"/>
                </a:solidFill>
                <a:latin typeface="Comic Sans MS" panose="030F0702030302020204" pitchFamily="66" charset="0"/>
              </a:rPr>
              <a:t>Cuándo</a:t>
            </a:r>
            <a:r>
              <a:rPr lang="en-GB" dirty="0">
                <a:solidFill>
                  <a:srgbClr val="FF0000"/>
                </a:solidFill>
                <a:latin typeface="Comic Sans MS" panose="030F0702030302020204" pitchFamily="66" charset="0"/>
              </a:rPr>
              <a:t> </a:t>
            </a:r>
            <a:r>
              <a:rPr lang="en-GB" dirty="0" err="1">
                <a:solidFill>
                  <a:srgbClr val="FF0000"/>
                </a:solidFill>
                <a:latin typeface="Comic Sans MS" panose="030F0702030302020204" pitchFamily="66" charset="0"/>
              </a:rPr>
              <a:t>es</a:t>
            </a:r>
            <a:r>
              <a:rPr lang="en-GB" dirty="0">
                <a:solidFill>
                  <a:srgbClr val="FF0000"/>
                </a:solidFill>
                <a:latin typeface="Comic Sans MS" panose="030F0702030302020204" pitchFamily="66" charset="0"/>
              </a:rPr>
              <a:t> </a:t>
            </a:r>
            <a:r>
              <a:rPr lang="en-GB" dirty="0" err="1">
                <a:solidFill>
                  <a:srgbClr val="FF0000"/>
                </a:solidFill>
                <a:latin typeface="Comic Sans MS" panose="030F0702030302020204" pitchFamily="66" charset="0"/>
              </a:rPr>
              <a:t>tu</a:t>
            </a:r>
            <a:r>
              <a:rPr lang="en-GB" dirty="0">
                <a:solidFill>
                  <a:srgbClr val="FF0000"/>
                </a:solidFill>
                <a:latin typeface="Comic Sans MS" panose="030F0702030302020204" pitchFamily="66" charset="0"/>
              </a:rPr>
              <a:t> </a:t>
            </a:r>
            <a:r>
              <a:rPr lang="en-GB" dirty="0" err="1">
                <a:solidFill>
                  <a:srgbClr val="FF0000"/>
                </a:solidFill>
                <a:latin typeface="Comic Sans MS" panose="030F0702030302020204" pitchFamily="66" charset="0"/>
              </a:rPr>
              <a:t>cumpleaños</a:t>
            </a:r>
            <a:r>
              <a:rPr lang="en-GB" dirty="0">
                <a:solidFill>
                  <a:srgbClr val="FF0000"/>
                </a:solidFill>
                <a:latin typeface="Comic Sans MS" panose="030F0702030302020204" pitchFamily="66" charset="0"/>
              </a:rPr>
              <a:t>?</a:t>
            </a:r>
            <a:endParaRPr lang="en-GB" dirty="0"/>
          </a:p>
        </p:txBody>
      </p:sp>
      <p:pic>
        <p:nvPicPr>
          <p:cNvPr id="4" name="Content Placeholder 3"/>
          <p:cNvPicPr>
            <a:picLocks noGrp="1" noChangeAspect="1"/>
          </p:cNvPicPr>
          <p:nvPr>
            <p:ph idx="1"/>
          </p:nvPr>
        </p:nvPicPr>
        <p:blipFill>
          <a:blip r:embed="rId2"/>
          <a:stretch>
            <a:fillRect/>
          </a:stretch>
        </p:blipFill>
        <p:spPr>
          <a:xfrm>
            <a:off x="3516922" y="1445516"/>
            <a:ext cx="5359791" cy="3999229"/>
          </a:xfrm>
          <a:prstGeom prst="rect">
            <a:avLst/>
          </a:prstGeom>
        </p:spPr>
      </p:pic>
      <p:sp>
        <p:nvSpPr>
          <p:cNvPr id="5" name="TextBox 4"/>
          <p:cNvSpPr txBox="1"/>
          <p:nvPr/>
        </p:nvSpPr>
        <p:spPr>
          <a:xfrm>
            <a:off x="2531166" y="5444745"/>
            <a:ext cx="7832035" cy="707886"/>
          </a:xfrm>
          <a:prstGeom prst="rect">
            <a:avLst/>
          </a:prstGeom>
          <a:solidFill>
            <a:srgbClr val="00B0F0"/>
          </a:solidFill>
        </p:spPr>
        <p:txBody>
          <a:bodyPr wrap="square" rtlCol="0">
            <a:spAutoFit/>
          </a:bodyPr>
          <a:lstStyle/>
          <a:p>
            <a:r>
              <a:rPr lang="en-GB" sz="4000" dirty="0">
                <a:latin typeface="Comic Sans MS" panose="030F0702030302020204" pitchFamily="66" charset="0"/>
              </a:rPr>
              <a:t>Mi </a:t>
            </a:r>
            <a:r>
              <a:rPr lang="en-GB" sz="4000" dirty="0" err="1">
                <a:latin typeface="Comic Sans MS" panose="030F0702030302020204" pitchFamily="66" charset="0"/>
              </a:rPr>
              <a:t>cumpleaños</a:t>
            </a:r>
            <a:r>
              <a:rPr lang="en-GB" sz="4000" dirty="0">
                <a:latin typeface="Comic Sans MS" panose="030F0702030302020204" pitchFamily="66" charset="0"/>
              </a:rPr>
              <a:t> es el </a:t>
            </a:r>
            <a:r>
              <a:rPr lang="en-GB" sz="4000" dirty="0">
                <a:solidFill>
                  <a:srgbClr val="FF0000"/>
                </a:solidFill>
                <a:latin typeface="Comic Sans MS" panose="030F0702030302020204" pitchFamily="66" charset="0"/>
              </a:rPr>
              <a:t>27</a:t>
            </a:r>
            <a:r>
              <a:rPr lang="en-GB" sz="4000" dirty="0">
                <a:latin typeface="Comic Sans MS" panose="030F0702030302020204" pitchFamily="66" charset="0"/>
              </a:rPr>
              <a:t> de </a:t>
            </a:r>
            <a:r>
              <a:rPr lang="en-GB" sz="4000" dirty="0" err="1">
                <a:solidFill>
                  <a:srgbClr val="FF0000"/>
                </a:solidFill>
                <a:latin typeface="Comic Sans MS" panose="030F0702030302020204" pitchFamily="66" charset="0"/>
              </a:rPr>
              <a:t>julio</a:t>
            </a:r>
            <a:endParaRPr lang="en-GB" sz="4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00458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7D3C86B-BDA2-4088-96EF-05D34DA3ED6D}"/>
              </a:ext>
            </a:extLst>
          </p:cNvPr>
          <p:cNvSpPr>
            <a:spLocks noGrp="1"/>
          </p:cNvSpPr>
          <p:nvPr>
            <p:ph type="title"/>
          </p:nvPr>
        </p:nvSpPr>
        <p:spPr>
          <a:xfrm>
            <a:off x="1047280" y="759805"/>
            <a:ext cx="10306520" cy="1325563"/>
          </a:xfrm>
        </p:spPr>
        <p:txBody>
          <a:bodyPr>
            <a:normAutofit/>
          </a:bodyPr>
          <a:lstStyle/>
          <a:p>
            <a:r>
              <a:rPr lang="en-GB" sz="4000" u="sng" dirty="0">
                <a:solidFill>
                  <a:srgbClr val="FFFFFF"/>
                </a:solidFill>
                <a:latin typeface="Comic Sans MS" panose="030F0702030302020204" pitchFamily="66" charset="0"/>
              </a:rPr>
              <a:t>Instructions for slide number 6  </a:t>
            </a:r>
          </a:p>
        </p:txBody>
      </p:sp>
      <p:sp>
        <p:nvSpPr>
          <p:cNvPr id="3" name="Content Placeholder 2">
            <a:extLst>
              <a:ext uri="{FF2B5EF4-FFF2-40B4-BE49-F238E27FC236}">
                <a16:creationId xmlns:a16="http://schemas.microsoft.com/office/drawing/2014/main" id="{DC45119D-6254-4FBD-9DC5-513EBD55F32C}"/>
              </a:ext>
            </a:extLst>
          </p:cNvPr>
          <p:cNvSpPr>
            <a:spLocks noGrp="1"/>
          </p:cNvSpPr>
          <p:nvPr>
            <p:ph idx="1"/>
          </p:nvPr>
        </p:nvSpPr>
        <p:spPr>
          <a:xfrm>
            <a:off x="1424904" y="2494450"/>
            <a:ext cx="4053545" cy="3563159"/>
          </a:xfrm>
        </p:spPr>
        <p:txBody>
          <a:bodyPr>
            <a:normAutofit/>
          </a:bodyPr>
          <a:lstStyle/>
          <a:p>
            <a:r>
              <a:rPr lang="en-GB" sz="2400">
                <a:latin typeface="Comic Sans MS" panose="030F0702030302020204" pitchFamily="66" charset="0"/>
              </a:rPr>
              <a:t>Use the power point in slide show mode .</a:t>
            </a:r>
          </a:p>
          <a:p>
            <a:r>
              <a:rPr lang="en-GB" sz="2400">
                <a:latin typeface="Comic Sans MS" panose="030F0702030302020204" pitchFamily="66" charset="0"/>
              </a:rPr>
              <a:t>Grab a pen and piece of paper and try to change the sentences from Spanish into English.</a:t>
            </a:r>
            <a:endParaRPr lang="en-GB" sz="2400"/>
          </a:p>
        </p:txBody>
      </p:sp>
      <p:pic>
        <p:nvPicPr>
          <p:cNvPr id="4" name="Picture 3">
            <a:extLst>
              <a:ext uri="{FF2B5EF4-FFF2-40B4-BE49-F238E27FC236}">
                <a16:creationId xmlns:a16="http://schemas.microsoft.com/office/drawing/2014/main" id="{906998F5-D50E-4567-B7AD-6224D617B039}"/>
              </a:ext>
            </a:extLst>
          </p:cNvPr>
          <p:cNvPicPr>
            <a:picLocks noChangeAspect="1"/>
          </p:cNvPicPr>
          <p:nvPr/>
        </p:nvPicPr>
        <p:blipFill rotWithShape="1">
          <a:blip r:embed="rId2"/>
          <a:srcRect t="18980" b="14240"/>
          <a:stretch/>
        </p:blipFill>
        <p:spPr>
          <a:xfrm>
            <a:off x="6098892" y="2492376"/>
            <a:ext cx="4802404" cy="3563372"/>
          </a:xfrm>
          <a:prstGeom prst="rect">
            <a:avLst/>
          </a:prstGeom>
        </p:spPr>
      </p:pic>
    </p:spTree>
    <p:extLst>
      <p:ext uri="{BB962C8B-B14F-4D97-AF65-F5344CB8AC3E}">
        <p14:creationId xmlns:p14="http://schemas.microsoft.com/office/powerpoint/2010/main" val="4203108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lstStyle/>
          <a:p>
            <a:pPr algn="ctr"/>
            <a:r>
              <a:rPr lang="en-GB" u="sng" dirty="0">
                <a:latin typeface="Comic Sans MS" panose="030F0702030302020204" pitchFamily="66" charset="0"/>
              </a:rPr>
              <a:t>¿</a:t>
            </a:r>
            <a:r>
              <a:rPr lang="en-GB" u="sng" dirty="0" err="1">
                <a:latin typeface="Comic Sans MS" panose="030F0702030302020204" pitchFamily="66" charset="0"/>
              </a:rPr>
              <a:t>Cuándo</a:t>
            </a:r>
            <a:r>
              <a:rPr lang="en-GB" u="sng" dirty="0">
                <a:latin typeface="Comic Sans MS" panose="030F0702030302020204" pitchFamily="66" charset="0"/>
              </a:rPr>
              <a:t> es </a:t>
            </a:r>
            <a:r>
              <a:rPr lang="en-GB" u="sng" dirty="0" err="1">
                <a:latin typeface="Comic Sans MS" panose="030F0702030302020204" pitchFamily="66" charset="0"/>
              </a:rPr>
              <a:t>tu</a:t>
            </a:r>
            <a:r>
              <a:rPr lang="en-GB" u="sng" dirty="0">
                <a:latin typeface="Comic Sans MS" panose="030F0702030302020204" pitchFamily="66" charset="0"/>
              </a:rPr>
              <a:t> </a:t>
            </a:r>
            <a:r>
              <a:rPr lang="en-GB" u="sng" dirty="0" err="1">
                <a:latin typeface="Comic Sans MS" panose="030F0702030302020204" pitchFamily="66" charset="0"/>
              </a:rPr>
              <a:t>cumpleaños</a:t>
            </a:r>
            <a:r>
              <a:rPr lang="en-GB" u="sng" dirty="0">
                <a:latin typeface="Comic Sans MS" panose="030F0702030302020204" pitchFamily="66" charset="0"/>
              </a:rPr>
              <a:t>?</a:t>
            </a:r>
          </a:p>
        </p:txBody>
      </p:sp>
      <p:sp>
        <p:nvSpPr>
          <p:cNvPr id="3" name="Content Placeholder 2"/>
          <p:cNvSpPr>
            <a:spLocks noGrp="1"/>
          </p:cNvSpPr>
          <p:nvPr>
            <p:ph idx="1"/>
          </p:nvPr>
        </p:nvSpPr>
        <p:spPr>
          <a:xfrm>
            <a:off x="838200" y="1825625"/>
            <a:ext cx="10515600" cy="4787210"/>
          </a:xfrm>
          <a:solidFill>
            <a:srgbClr val="00B0F0"/>
          </a:solidFill>
        </p:spPr>
        <p:txBody>
          <a:bodyPr/>
          <a:lstStyle/>
          <a:p>
            <a:pPr marL="514350" indent="-514350">
              <a:buFont typeface="+mj-lt"/>
              <a:buAutoNum type="arabicPeriod"/>
            </a:pPr>
            <a:r>
              <a:rPr lang="en-GB" dirty="0">
                <a:latin typeface="Comic Sans MS" panose="030F0702030302020204" pitchFamily="66" charset="0"/>
              </a:rPr>
              <a:t>Mi </a:t>
            </a:r>
            <a:r>
              <a:rPr lang="en-GB" dirty="0" err="1">
                <a:latin typeface="Comic Sans MS" panose="030F0702030302020204" pitchFamily="66" charset="0"/>
              </a:rPr>
              <a:t>cumpleaños</a:t>
            </a:r>
            <a:r>
              <a:rPr lang="en-GB" dirty="0">
                <a:latin typeface="Comic Sans MS" panose="030F0702030302020204" pitchFamily="66" charset="0"/>
              </a:rPr>
              <a:t> es el </a:t>
            </a:r>
            <a:r>
              <a:rPr lang="en-GB" dirty="0" err="1">
                <a:latin typeface="Comic Sans MS" panose="030F0702030302020204" pitchFamily="66" charset="0"/>
              </a:rPr>
              <a:t>tres</a:t>
            </a:r>
            <a:r>
              <a:rPr lang="en-GB" dirty="0">
                <a:latin typeface="Comic Sans MS" panose="030F0702030302020204" pitchFamily="66" charset="0"/>
              </a:rPr>
              <a:t> de </a:t>
            </a:r>
            <a:r>
              <a:rPr lang="en-GB" dirty="0" err="1">
                <a:latin typeface="Comic Sans MS" panose="030F0702030302020204" pitchFamily="66" charset="0"/>
              </a:rPr>
              <a:t>marzo</a:t>
            </a:r>
            <a:r>
              <a:rPr lang="en-GB" dirty="0">
                <a:latin typeface="Comic Sans MS" panose="030F0702030302020204" pitchFamily="66" charset="0"/>
              </a:rPr>
              <a:t>.</a:t>
            </a:r>
          </a:p>
          <a:p>
            <a:pPr marL="0" indent="0">
              <a:buNone/>
            </a:pPr>
            <a:r>
              <a:rPr lang="en-GB" b="1" dirty="0">
                <a:solidFill>
                  <a:srgbClr val="00B050"/>
                </a:solidFill>
                <a:latin typeface="Comic Sans MS" panose="030F0702030302020204" pitchFamily="66" charset="0"/>
              </a:rPr>
              <a:t>       </a:t>
            </a:r>
            <a:r>
              <a:rPr lang="en-GB" b="1" dirty="0">
                <a:solidFill>
                  <a:srgbClr val="FF0000"/>
                </a:solidFill>
                <a:latin typeface="Comic Sans MS" panose="030F0702030302020204" pitchFamily="66" charset="0"/>
              </a:rPr>
              <a:t>My birthday is on the 3</a:t>
            </a:r>
            <a:r>
              <a:rPr lang="en-GB" b="1" baseline="30000" dirty="0">
                <a:solidFill>
                  <a:srgbClr val="FF0000"/>
                </a:solidFill>
                <a:latin typeface="Comic Sans MS" panose="030F0702030302020204" pitchFamily="66" charset="0"/>
              </a:rPr>
              <a:t>rd</a:t>
            </a:r>
            <a:r>
              <a:rPr lang="en-GB" b="1" dirty="0">
                <a:solidFill>
                  <a:srgbClr val="FF0000"/>
                </a:solidFill>
                <a:latin typeface="Comic Sans MS" panose="030F0702030302020204" pitchFamily="66" charset="0"/>
              </a:rPr>
              <a:t> of March.</a:t>
            </a:r>
          </a:p>
          <a:p>
            <a:pPr marL="514350" indent="-514350">
              <a:buAutoNum type="arabicPeriod" startAt="2"/>
            </a:pPr>
            <a:r>
              <a:rPr lang="en-GB" dirty="0">
                <a:latin typeface="Comic Sans MS" panose="030F0702030302020204" pitchFamily="66" charset="0"/>
              </a:rPr>
              <a:t>Mi </a:t>
            </a:r>
            <a:r>
              <a:rPr lang="en-GB" dirty="0" err="1">
                <a:latin typeface="Comic Sans MS" panose="030F0702030302020204" pitchFamily="66" charset="0"/>
              </a:rPr>
              <a:t>cumpleaños</a:t>
            </a:r>
            <a:r>
              <a:rPr lang="en-GB" dirty="0">
                <a:latin typeface="Comic Sans MS" panose="030F0702030302020204" pitchFamily="66" charset="0"/>
              </a:rPr>
              <a:t> es el </a:t>
            </a:r>
            <a:r>
              <a:rPr lang="en-GB" dirty="0" err="1">
                <a:latin typeface="Comic Sans MS" panose="030F0702030302020204" pitchFamily="66" charset="0"/>
              </a:rPr>
              <a:t>dieciocho</a:t>
            </a:r>
            <a:r>
              <a:rPr lang="en-GB" dirty="0">
                <a:latin typeface="Comic Sans MS" panose="030F0702030302020204" pitchFamily="66" charset="0"/>
              </a:rPr>
              <a:t> de </a:t>
            </a:r>
            <a:r>
              <a:rPr lang="en-GB" dirty="0" err="1">
                <a:latin typeface="Comic Sans MS" panose="030F0702030302020204" pitchFamily="66" charset="0"/>
              </a:rPr>
              <a:t>enero</a:t>
            </a:r>
            <a:r>
              <a:rPr lang="en-GB" dirty="0">
                <a:latin typeface="Comic Sans MS" panose="030F0702030302020204" pitchFamily="66" charset="0"/>
              </a:rPr>
              <a:t>.</a:t>
            </a:r>
          </a:p>
          <a:p>
            <a:pPr marL="0" indent="0">
              <a:buNone/>
            </a:pPr>
            <a:r>
              <a:rPr lang="en-GB" dirty="0">
                <a:latin typeface="Comic Sans MS" panose="030F0702030302020204" pitchFamily="66" charset="0"/>
              </a:rPr>
              <a:t>         </a:t>
            </a:r>
            <a:r>
              <a:rPr lang="en-GB" b="1" dirty="0">
                <a:solidFill>
                  <a:srgbClr val="FF0000"/>
                </a:solidFill>
                <a:latin typeface="Comic Sans MS" panose="030F0702030302020204" pitchFamily="66" charset="0"/>
              </a:rPr>
              <a:t>My birthday is on the 18</a:t>
            </a:r>
            <a:r>
              <a:rPr lang="en-GB" b="1" baseline="30000" dirty="0">
                <a:solidFill>
                  <a:srgbClr val="FF0000"/>
                </a:solidFill>
                <a:latin typeface="Comic Sans MS" panose="030F0702030302020204" pitchFamily="66" charset="0"/>
              </a:rPr>
              <a:t>th</a:t>
            </a:r>
            <a:r>
              <a:rPr lang="en-GB" b="1" dirty="0">
                <a:solidFill>
                  <a:srgbClr val="FF0000"/>
                </a:solidFill>
                <a:latin typeface="Comic Sans MS" panose="030F0702030302020204" pitchFamily="66" charset="0"/>
              </a:rPr>
              <a:t> of January.</a:t>
            </a:r>
          </a:p>
          <a:p>
            <a:pPr marL="514350" indent="-514350">
              <a:buAutoNum type="arabicPeriod" startAt="3"/>
            </a:pPr>
            <a:r>
              <a:rPr lang="en-GB" dirty="0">
                <a:latin typeface="Comic Sans MS" panose="030F0702030302020204" pitchFamily="66" charset="0"/>
              </a:rPr>
              <a:t>Mi </a:t>
            </a:r>
            <a:r>
              <a:rPr lang="en-GB" dirty="0" err="1">
                <a:latin typeface="Comic Sans MS" panose="030F0702030302020204" pitchFamily="66" charset="0"/>
              </a:rPr>
              <a:t>cumpleaños</a:t>
            </a:r>
            <a:r>
              <a:rPr lang="en-GB" dirty="0">
                <a:latin typeface="Comic Sans MS" panose="030F0702030302020204" pitchFamily="66" charset="0"/>
              </a:rPr>
              <a:t> es el once de </a:t>
            </a:r>
            <a:r>
              <a:rPr lang="en-GB" dirty="0" err="1">
                <a:latin typeface="Comic Sans MS" panose="030F0702030302020204" pitchFamily="66" charset="0"/>
              </a:rPr>
              <a:t>junio</a:t>
            </a:r>
            <a:r>
              <a:rPr lang="en-GB" dirty="0">
                <a:latin typeface="Comic Sans MS" panose="030F0702030302020204" pitchFamily="66" charset="0"/>
              </a:rPr>
              <a:t>.</a:t>
            </a:r>
          </a:p>
          <a:p>
            <a:pPr marL="0" indent="0">
              <a:buNone/>
            </a:pPr>
            <a:r>
              <a:rPr lang="en-GB" dirty="0">
                <a:latin typeface="Comic Sans MS" panose="030F0702030302020204" pitchFamily="66" charset="0"/>
              </a:rPr>
              <a:t>             </a:t>
            </a:r>
            <a:r>
              <a:rPr lang="en-GB" b="1" dirty="0">
                <a:solidFill>
                  <a:srgbClr val="FF0000"/>
                </a:solidFill>
                <a:latin typeface="Comic Sans MS" panose="030F0702030302020204" pitchFamily="66" charset="0"/>
              </a:rPr>
              <a:t>My birthday is on the 11</a:t>
            </a:r>
            <a:r>
              <a:rPr lang="en-GB" b="1" baseline="30000" dirty="0">
                <a:solidFill>
                  <a:srgbClr val="FF0000"/>
                </a:solidFill>
                <a:latin typeface="Comic Sans MS" panose="030F0702030302020204" pitchFamily="66" charset="0"/>
              </a:rPr>
              <a:t>th</a:t>
            </a:r>
            <a:r>
              <a:rPr lang="en-GB" b="1" dirty="0">
                <a:solidFill>
                  <a:srgbClr val="FF0000"/>
                </a:solidFill>
                <a:latin typeface="Comic Sans MS" panose="030F0702030302020204" pitchFamily="66" charset="0"/>
              </a:rPr>
              <a:t> of June.</a:t>
            </a:r>
          </a:p>
          <a:p>
            <a:r>
              <a:rPr lang="en-GB" dirty="0">
                <a:solidFill>
                  <a:srgbClr val="FF0000"/>
                </a:solidFill>
                <a:latin typeface="Comic Sans MS" panose="030F0702030302020204" pitchFamily="66" charset="0"/>
              </a:rPr>
              <a:t>The first is PRIMERO.</a:t>
            </a:r>
          </a:p>
          <a:p>
            <a:pPr marL="0" indent="0">
              <a:buNone/>
            </a:pPr>
            <a:r>
              <a:rPr lang="en-GB" dirty="0">
                <a:latin typeface="Comic Sans MS" panose="030F0702030302020204" pitchFamily="66" charset="0"/>
              </a:rPr>
              <a:t>4. Mi </a:t>
            </a:r>
            <a:r>
              <a:rPr lang="en-GB" dirty="0" err="1">
                <a:latin typeface="Comic Sans MS" panose="030F0702030302020204" pitchFamily="66" charset="0"/>
              </a:rPr>
              <a:t>cumpleaños</a:t>
            </a:r>
            <a:r>
              <a:rPr lang="en-GB" dirty="0">
                <a:latin typeface="Comic Sans MS" panose="030F0702030302020204" pitchFamily="66" charset="0"/>
              </a:rPr>
              <a:t> es el primero de </a:t>
            </a:r>
            <a:r>
              <a:rPr lang="en-GB" dirty="0" err="1">
                <a:latin typeface="Comic Sans MS" panose="030F0702030302020204" pitchFamily="66" charset="0"/>
              </a:rPr>
              <a:t>diciembre</a:t>
            </a:r>
            <a:r>
              <a:rPr lang="en-GB" dirty="0">
                <a:latin typeface="Comic Sans MS" panose="030F0702030302020204" pitchFamily="66" charset="0"/>
              </a:rPr>
              <a:t>.</a:t>
            </a:r>
          </a:p>
          <a:p>
            <a:pPr marL="0" indent="0">
              <a:buNone/>
            </a:pPr>
            <a:r>
              <a:rPr lang="en-GB" dirty="0">
                <a:latin typeface="Comic Sans MS" panose="030F0702030302020204" pitchFamily="66" charset="0"/>
              </a:rPr>
              <a:t>          </a:t>
            </a:r>
            <a:r>
              <a:rPr lang="en-GB" b="1" dirty="0">
                <a:solidFill>
                  <a:srgbClr val="FF0000"/>
                </a:solidFill>
                <a:latin typeface="Comic Sans MS" panose="030F0702030302020204" pitchFamily="66" charset="0"/>
              </a:rPr>
              <a:t>My birthday is on the 1</a:t>
            </a:r>
            <a:r>
              <a:rPr lang="en-GB" b="1" baseline="30000" dirty="0">
                <a:solidFill>
                  <a:srgbClr val="FF0000"/>
                </a:solidFill>
                <a:latin typeface="Comic Sans MS" panose="030F0702030302020204" pitchFamily="66" charset="0"/>
              </a:rPr>
              <a:t>st</a:t>
            </a:r>
            <a:r>
              <a:rPr lang="en-GB" b="1" dirty="0">
                <a:solidFill>
                  <a:srgbClr val="FF0000"/>
                </a:solidFill>
                <a:latin typeface="Comic Sans MS" panose="030F0702030302020204" pitchFamily="66" charset="0"/>
              </a:rPr>
              <a:t> of December.</a:t>
            </a:r>
          </a:p>
          <a:p>
            <a:pPr marL="0" indent="0">
              <a:buNone/>
            </a:pPr>
            <a:endParaRPr lang="en-GB" dirty="0"/>
          </a:p>
        </p:txBody>
      </p:sp>
    </p:spTree>
    <p:extLst>
      <p:ext uri="{BB962C8B-B14F-4D97-AF65-F5344CB8AC3E}">
        <p14:creationId xmlns:p14="http://schemas.microsoft.com/office/powerpoint/2010/main" val="200588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circle(in)">
                                      <p:cBhvr>
                                        <p:cTn id="42" dur="20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down)">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wipe(down)">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7D3C86B-BDA2-4088-96EF-05D34DA3ED6D}"/>
              </a:ext>
            </a:extLst>
          </p:cNvPr>
          <p:cNvSpPr>
            <a:spLocks noGrp="1"/>
          </p:cNvSpPr>
          <p:nvPr>
            <p:ph type="title"/>
          </p:nvPr>
        </p:nvSpPr>
        <p:spPr>
          <a:xfrm>
            <a:off x="1047280" y="759805"/>
            <a:ext cx="10306520" cy="1325563"/>
          </a:xfrm>
        </p:spPr>
        <p:txBody>
          <a:bodyPr>
            <a:normAutofit/>
          </a:bodyPr>
          <a:lstStyle/>
          <a:p>
            <a:r>
              <a:rPr lang="en-GB" sz="4000" u="sng" dirty="0">
                <a:solidFill>
                  <a:srgbClr val="FFFFFF"/>
                </a:solidFill>
                <a:latin typeface="Comic Sans MS" panose="030F0702030302020204" pitchFamily="66" charset="0"/>
              </a:rPr>
              <a:t>Instructions for slide number 8 </a:t>
            </a:r>
          </a:p>
        </p:txBody>
      </p:sp>
      <p:sp>
        <p:nvSpPr>
          <p:cNvPr id="3" name="Content Placeholder 2">
            <a:extLst>
              <a:ext uri="{FF2B5EF4-FFF2-40B4-BE49-F238E27FC236}">
                <a16:creationId xmlns:a16="http://schemas.microsoft.com/office/drawing/2014/main" id="{DC45119D-6254-4FBD-9DC5-513EBD55F32C}"/>
              </a:ext>
            </a:extLst>
          </p:cNvPr>
          <p:cNvSpPr>
            <a:spLocks noGrp="1"/>
          </p:cNvSpPr>
          <p:nvPr>
            <p:ph idx="1"/>
          </p:nvPr>
        </p:nvSpPr>
        <p:spPr>
          <a:xfrm>
            <a:off x="1424904" y="2494450"/>
            <a:ext cx="4053545" cy="3563159"/>
          </a:xfrm>
        </p:spPr>
        <p:txBody>
          <a:bodyPr>
            <a:normAutofit/>
          </a:bodyPr>
          <a:lstStyle/>
          <a:p>
            <a:r>
              <a:rPr lang="en-GB" sz="2400" dirty="0">
                <a:latin typeface="Comic Sans MS" panose="030F0702030302020204" pitchFamily="66" charset="0"/>
              </a:rPr>
              <a:t>Use the power point in slide show mode .</a:t>
            </a:r>
          </a:p>
          <a:p>
            <a:r>
              <a:rPr lang="en-GB" sz="2400" dirty="0">
                <a:latin typeface="Comic Sans MS" panose="030F0702030302020204" pitchFamily="66" charset="0"/>
              </a:rPr>
              <a:t>Using your pen and piece of paper try to change the sentences from English into Spanish. This is much harder, so you can look back on slide 6 to help you.</a:t>
            </a:r>
            <a:endParaRPr lang="en-GB" sz="2400" dirty="0"/>
          </a:p>
        </p:txBody>
      </p:sp>
      <p:pic>
        <p:nvPicPr>
          <p:cNvPr id="4" name="Picture 3">
            <a:extLst>
              <a:ext uri="{FF2B5EF4-FFF2-40B4-BE49-F238E27FC236}">
                <a16:creationId xmlns:a16="http://schemas.microsoft.com/office/drawing/2014/main" id="{906998F5-D50E-4567-B7AD-6224D617B039}"/>
              </a:ext>
            </a:extLst>
          </p:cNvPr>
          <p:cNvPicPr>
            <a:picLocks noChangeAspect="1"/>
          </p:cNvPicPr>
          <p:nvPr/>
        </p:nvPicPr>
        <p:blipFill rotWithShape="1">
          <a:blip r:embed="rId2"/>
          <a:srcRect t="18980" b="14240"/>
          <a:stretch/>
        </p:blipFill>
        <p:spPr>
          <a:xfrm>
            <a:off x="6098892" y="2492376"/>
            <a:ext cx="4802404" cy="3563372"/>
          </a:xfrm>
          <a:prstGeom prst="rect">
            <a:avLst/>
          </a:prstGeom>
        </p:spPr>
      </p:pic>
    </p:spTree>
    <p:extLst>
      <p:ext uri="{BB962C8B-B14F-4D97-AF65-F5344CB8AC3E}">
        <p14:creationId xmlns:p14="http://schemas.microsoft.com/office/powerpoint/2010/main" val="1369239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lstStyle/>
          <a:p>
            <a:pPr algn="ctr"/>
            <a:r>
              <a:rPr lang="en-GB" u="sng" dirty="0">
                <a:latin typeface="Comic Sans MS" panose="030F0702030302020204" pitchFamily="66" charset="0"/>
              </a:rPr>
              <a:t>¿</a:t>
            </a:r>
            <a:r>
              <a:rPr lang="en-GB" u="sng" dirty="0" err="1">
                <a:latin typeface="Comic Sans MS" panose="030F0702030302020204" pitchFamily="66" charset="0"/>
              </a:rPr>
              <a:t>Cuándo</a:t>
            </a:r>
            <a:r>
              <a:rPr lang="en-GB" u="sng" dirty="0">
                <a:latin typeface="Comic Sans MS" panose="030F0702030302020204" pitchFamily="66" charset="0"/>
              </a:rPr>
              <a:t> es </a:t>
            </a:r>
            <a:r>
              <a:rPr lang="en-GB" u="sng" dirty="0" err="1">
                <a:latin typeface="Comic Sans MS" panose="030F0702030302020204" pitchFamily="66" charset="0"/>
              </a:rPr>
              <a:t>tu</a:t>
            </a:r>
            <a:r>
              <a:rPr lang="en-GB" u="sng" dirty="0">
                <a:latin typeface="Comic Sans MS" panose="030F0702030302020204" pitchFamily="66" charset="0"/>
              </a:rPr>
              <a:t> </a:t>
            </a:r>
            <a:r>
              <a:rPr lang="en-GB" u="sng" dirty="0" err="1">
                <a:latin typeface="Comic Sans MS" panose="030F0702030302020204" pitchFamily="66" charset="0"/>
              </a:rPr>
              <a:t>cumpleaños</a:t>
            </a:r>
            <a:r>
              <a:rPr lang="en-GB" u="sng" dirty="0">
                <a:latin typeface="Comic Sans MS" panose="030F0702030302020204" pitchFamily="66" charset="0"/>
              </a:rPr>
              <a:t>?</a:t>
            </a:r>
          </a:p>
        </p:txBody>
      </p:sp>
      <p:sp>
        <p:nvSpPr>
          <p:cNvPr id="3" name="Content Placeholder 2"/>
          <p:cNvSpPr>
            <a:spLocks noGrp="1"/>
          </p:cNvSpPr>
          <p:nvPr>
            <p:ph idx="1"/>
          </p:nvPr>
        </p:nvSpPr>
        <p:spPr>
          <a:xfrm>
            <a:off x="838200" y="1825625"/>
            <a:ext cx="10515600" cy="4787210"/>
          </a:xfrm>
          <a:solidFill>
            <a:srgbClr val="00B0F0"/>
          </a:solidFill>
        </p:spPr>
        <p:txBody>
          <a:bodyPr/>
          <a:lstStyle/>
          <a:p>
            <a:pPr marL="0" indent="0">
              <a:buNone/>
            </a:pPr>
            <a:r>
              <a:rPr lang="en-GB" dirty="0">
                <a:latin typeface="Comic Sans MS" panose="030F0702030302020204" pitchFamily="66" charset="0"/>
              </a:rPr>
              <a:t>Mi </a:t>
            </a:r>
            <a:r>
              <a:rPr lang="en-GB" dirty="0" err="1">
                <a:latin typeface="Comic Sans MS" panose="030F0702030302020204" pitchFamily="66" charset="0"/>
              </a:rPr>
              <a:t>cumpleaños</a:t>
            </a:r>
            <a:r>
              <a:rPr lang="en-GB" dirty="0">
                <a:latin typeface="Comic Sans MS" panose="030F0702030302020204" pitchFamily="66" charset="0"/>
              </a:rPr>
              <a:t> es el </a:t>
            </a:r>
            <a:r>
              <a:rPr lang="en-GB" dirty="0" err="1">
                <a:latin typeface="Comic Sans MS" panose="030F0702030302020204" pitchFamily="66" charset="0"/>
              </a:rPr>
              <a:t>veinticuatro</a:t>
            </a:r>
            <a:r>
              <a:rPr lang="en-GB" dirty="0">
                <a:latin typeface="Comic Sans MS" panose="030F0702030302020204" pitchFamily="66" charset="0"/>
              </a:rPr>
              <a:t> de </a:t>
            </a:r>
            <a:r>
              <a:rPr lang="en-GB" dirty="0" err="1">
                <a:latin typeface="Comic Sans MS" panose="030F0702030302020204" pitchFamily="66" charset="0"/>
              </a:rPr>
              <a:t>abril</a:t>
            </a:r>
            <a:r>
              <a:rPr lang="en-GB" dirty="0">
                <a:latin typeface="Comic Sans MS" panose="030F0702030302020204" pitchFamily="66" charset="0"/>
              </a:rPr>
              <a:t>.</a:t>
            </a:r>
          </a:p>
          <a:p>
            <a:pPr marL="0" indent="0">
              <a:buNone/>
            </a:pPr>
            <a:r>
              <a:rPr lang="en-GB" b="1" dirty="0">
                <a:solidFill>
                  <a:srgbClr val="00B050"/>
                </a:solidFill>
                <a:latin typeface="Comic Sans MS" panose="030F0702030302020204" pitchFamily="66" charset="0"/>
              </a:rPr>
              <a:t>       </a:t>
            </a:r>
            <a:r>
              <a:rPr lang="en-GB" b="1" dirty="0">
                <a:solidFill>
                  <a:srgbClr val="FF0000"/>
                </a:solidFill>
                <a:latin typeface="Comic Sans MS" panose="030F0702030302020204" pitchFamily="66" charset="0"/>
              </a:rPr>
              <a:t>My birthday is on the 24</a:t>
            </a:r>
            <a:r>
              <a:rPr lang="en-GB" b="1" baseline="30000" dirty="0">
                <a:solidFill>
                  <a:srgbClr val="FF0000"/>
                </a:solidFill>
                <a:latin typeface="Comic Sans MS" panose="030F0702030302020204" pitchFamily="66" charset="0"/>
              </a:rPr>
              <a:t>th</a:t>
            </a:r>
            <a:r>
              <a:rPr lang="en-GB" b="1" dirty="0">
                <a:solidFill>
                  <a:srgbClr val="FF0000"/>
                </a:solidFill>
                <a:latin typeface="Comic Sans MS" panose="030F0702030302020204" pitchFamily="66" charset="0"/>
              </a:rPr>
              <a:t> of April.</a:t>
            </a:r>
          </a:p>
          <a:p>
            <a:pPr marL="0" indent="0">
              <a:buNone/>
            </a:pPr>
            <a:r>
              <a:rPr lang="en-GB" dirty="0">
                <a:latin typeface="Comic Sans MS" panose="030F0702030302020204" pitchFamily="66" charset="0"/>
              </a:rPr>
              <a:t>Mi </a:t>
            </a:r>
            <a:r>
              <a:rPr lang="en-GB" dirty="0" err="1">
                <a:latin typeface="Comic Sans MS" panose="030F0702030302020204" pitchFamily="66" charset="0"/>
              </a:rPr>
              <a:t>cumpleaños</a:t>
            </a:r>
            <a:r>
              <a:rPr lang="en-GB" dirty="0">
                <a:latin typeface="Comic Sans MS" panose="030F0702030302020204" pitchFamily="66" charset="0"/>
              </a:rPr>
              <a:t> es el quince de </a:t>
            </a:r>
            <a:r>
              <a:rPr lang="en-GB" dirty="0" err="1">
                <a:latin typeface="Comic Sans MS" panose="030F0702030302020204" pitchFamily="66" charset="0"/>
              </a:rPr>
              <a:t>febrero</a:t>
            </a:r>
            <a:r>
              <a:rPr lang="en-GB" dirty="0">
                <a:latin typeface="Comic Sans MS" panose="030F0702030302020204" pitchFamily="66" charset="0"/>
              </a:rPr>
              <a:t>.</a:t>
            </a:r>
          </a:p>
          <a:p>
            <a:pPr marL="0" indent="0">
              <a:buNone/>
            </a:pPr>
            <a:r>
              <a:rPr lang="en-GB" dirty="0">
                <a:latin typeface="Comic Sans MS" panose="030F0702030302020204" pitchFamily="66" charset="0"/>
              </a:rPr>
              <a:t>         </a:t>
            </a:r>
            <a:r>
              <a:rPr lang="en-GB" b="1" dirty="0">
                <a:solidFill>
                  <a:srgbClr val="FF0000"/>
                </a:solidFill>
                <a:latin typeface="Comic Sans MS" panose="030F0702030302020204" pitchFamily="66" charset="0"/>
              </a:rPr>
              <a:t>My birthday is on the 15</a:t>
            </a:r>
            <a:r>
              <a:rPr lang="en-GB" b="1" baseline="30000" dirty="0">
                <a:solidFill>
                  <a:srgbClr val="FF0000"/>
                </a:solidFill>
                <a:latin typeface="Comic Sans MS" panose="030F0702030302020204" pitchFamily="66" charset="0"/>
              </a:rPr>
              <a:t>th</a:t>
            </a:r>
            <a:r>
              <a:rPr lang="en-GB" b="1" dirty="0">
                <a:solidFill>
                  <a:srgbClr val="FF0000"/>
                </a:solidFill>
                <a:latin typeface="Comic Sans MS" panose="030F0702030302020204" pitchFamily="66" charset="0"/>
              </a:rPr>
              <a:t> of February.</a:t>
            </a:r>
          </a:p>
          <a:p>
            <a:pPr marL="0" indent="0">
              <a:buNone/>
            </a:pPr>
            <a:r>
              <a:rPr lang="en-GB" dirty="0">
                <a:latin typeface="Comic Sans MS" panose="030F0702030302020204" pitchFamily="66" charset="0"/>
              </a:rPr>
              <a:t>Mi </a:t>
            </a:r>
            <a:r>
              <a:rPr lang="en-GB" dirty="0" err="1">
                <a:latin typeface="Comic Sans MS" panose="030F0702030302020204" pitchFamily="66" charset="0"/>
              </a:rPr>
              <a:t>cumpleaños</a:t>
            </a:r>
            <a:r>
              <a:rPr lang="en-GB" dirty="0">
                <a:latin typeface="Comic Sans MS" panose="030F0702030302020204" pitchFamily="66" charset="0"/>
              </a:rPr>
              <a:t> es el </a:t>
            </a:r>
            <a:r>
              <a:rPr lang="en-GB" dirty="0" err="1">
                <a:latin typeface="Comic Sans MS" panose="030F0702030302020204" pitchFamily="66" charset="0"/>
              </a:rPr>
              <a:t>treinta</a:t>
            </a:r>
            <a:r>
              <a:rPr lang="en-GB" dirty="0">
                <a:latin typeface="Comic Sans MS" panose="030F0702030302020204" pitchFamily="66" charset="0"/>
              </a:rPr>
              <a:t> y </a:t>
            </a:r>
            <a:r>
              <a:rPr lang="en-GB" dirty="0" err="1">
                <a:latin typeface="Comic Sans MS" panose="030F0702030302020204" pitchFamily="66" charset="0"/>
              </a:rPr>
              <a:t>uno</a:t>
            </a:r>
            <a:r>
              <a:rPr lang="en-GB" dirty="0">
                <a:latin typeface="Comic Sans MS" panose="030F0702030302020204" pitchFamily="66" charset="0"/>
              </a:rPr>
              <a:t> de </a:t>
            </a:r>
            <a:r>
              <a:rPr lang="en-GB" dirty="0" err="1">
                <a:latin typeface="Comic Sans MS" panose="030F0702030302020204" pitchFamily="66" charset="0"/>
              </a:rPr>
              <a:t>noviembre</a:t>
            </a:r>
            <a:r>
              <a:rPr lang="en-GB" dirty="0">
                <a:latin typeface="Comic Sans MS" panose="030F0702030302020204" pitchFamily="66" charset="0"/>
              </a:rPr>
              <a:t>.</a:t>
            </a:r>
          </a:p>
          <a:p>
            <a:pPr marL="0" indent="0">
              <a:buNone/>
            </a:pPr>
            <a:r>
              <a:rPr lang="en-GB" dirty="0">
                <a:latin typeface="Comic Sans MS" panose="030F0702030302020204" pitchFamily="66" charset="0"/>
              </a:rPr>
              <a:t>             </a:t>
            </a:r>
            <a:r>
              <a:rPr lang="en-GB" b="1" dirty="0">
                <a:solidFill>
                  <a:srgbClr val="FF0000"/>
                </a:solidFill>
                <a:latin typeface="Comic Sans MS" panose="030F0702030302020204" pitchFamily="66" charset="0"/>
              </a:rPr>
              <a:t>My birthday is on the 31</a:t>
            </a:r>
            <a:r>
              <a:rPr lang="en-GB" b="1" baseline="30000" dirty="0">
                <a:solidFill>
                  <a:srgbClr val="FF0000"/>
                </a:solidFill>
                <a:latin typeface="Comic Sans MS" panose="030F0702030302020204" pitchFamily="66" charset="0"/>
              </a:rPr>
              <a:t>st</a:t>
            </a:r>
            <a:r>
              <a:rPr lang="en-GB" b="1" dirty="0">
                <a:solidFill>
                  <a:srgbClr val="FF0000"/>
                </a:solidFill>
                <a:latin typeface="Comic Sans MS" panose="030F0702030302020204" pitchFamily="66" charset="0"/>
              </a:rPr>
              <a:t> of November.</a:t>
            </a:r>
          </a:p>
          <a:p>
            <a:pPr marL="0" indent="0">
              <a:buNone/>
            </a:pPr>
            <a:r>
              <a:rPr lang="en-GB" dirty="0">
                <a:latin typeface="Comic Sans MS" panose="030F0702030302020204" pitchFamily="66" charset="0"/>
              </a:rPr>
              <a:t>Mi </a:t>
            </a:r>
            <a:r>
              <a:rPr lang="en-GB" dirty="0" err="1">
                <a:latin typeface="Comic Sans MS" panose="030F0702030302020204" pitchFamily="66" charset="0"/>
              </a:rPr>
              <a:t>cumpleaños</a:t>
            </a:r>
            <a:r>
              <a:rPr lang="en-GB" dirty="0">
                <a:latin typeface="Comic Sans MS" panose="030F0702030302020204" pitchFamily="66" charset="0"/>
              </a:rPr>
              <a:t> es el </a:t>
            </a:r>
            <a:r>
              <a:rPr lang="en-GB" dirty="0" err="1">
                <a:latin typeface="Comic Sans MS" panose="030F0702030302020204" pitchFamily="66" charset="0"/>
              </a:rPr>
              <a:t>cinco</a:t>
            </a:r>
            <a:r>
              <a:rPr lang="en-GB" dirty="0">
                <a:latin typeface="Comic Sans MS" panose="030F0702030302020204" pitchFamily="66" charset="0"/>
              </a:rPr>
              <a:t> de </a:t>
            </a:r>
            <a:r>
              <a:rPr lang="en-GB" dirty="0" err="1">
                <a:latin typeface="Comic Sans MS" panose="030F0702030302020204" pitchFamily="66" charset="0"/>
              </a:rPr>
              <a:t>octubre</a:t>
            </a:r>
            <a:r>
              <a:rPr lang="en-GB" dirty="0">
                <a:latin typeface="Comic Sans MS" panose="030F0702030302020204" pitchFamily="66" charset="0"/>
              </a:rPr>
              <a:t>.</a:t>
            </a:r>
          </a:p>
          <a:p>
            <a:pPr marL="0" indent="0">
              <a:buNone/>
            </a:pPr>
            <a:r>
              <a:rPr lang="en-GB" dirty="0">
                <a:latin typeface="Comic Sans MS" panose="030F0702030302020204" pitchFamily="66" charset="0"/>
              </a:rPr>
              <a:t>          </a:t>
            </a:r>
            <a:r>
              <a:rPr lang="en-GB" b="1" dirty="0">
                <a:solidFill>
                  <a:srgbClr val="FF0000"/>
                </a:solidFill>
                <a:latin typeface="Comic Sans MS" panose="030F0702030302020204" pitchFamily="66" charset="0"/>
              </a:rPr>
              <a:t>My birthday is on the 5</a:t>
            </a:r>
            <a:r>
              <a:rPr lang="en-GB" b="1" baseline="30000" dirty="0">
                <a:solidFill>
                  <a:srgbClr val="FF0000"/>
                </a:solidFill>
                <a:latin typeface="Comic Sans MS" panose="030F0702030302020204" pitchFamily="66" charset="0"/>
              </a:rPr>
              <a:t>th</a:t>
            </a:r>
            <a:r>
              <a:rPr lang="en-GB" b="1" dirty="0">
                <a:solidFill>
                  <a:srgbClr val="FF0000"/>
                </a:solidFill>
                <a:latin typeface="Comic Sans MS" panose="030F0702030302020204" pitchFamily="66" charset="0"/>
              </a:rPr>
              <a:t> of October.</a:t>
            </a:r>
          </a:p>
          <a:p>
            <a:pPr marL="0" indent="0">
              <a:buNone/>
            </a:pPr>
            <a:endParaRPr lang="en-GB" dirty="0"/>
          </a:p>
        </p:txBody>
      </p:sp>
    </p:spTree>
    <p:extLst>
      <p:ext uri="{BB962C8B-B14F-4D97-AF65-F5344CB8AC3E}">
        <p14:creationId xmlns:p14="http://schemas.microsoft.com/office/powerpoint/2010/main" val="348111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down)">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5E1D13B-3A3C-462E-A6FF-A3D5A3881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6">
            <a:extLst>
              <a:ext uri="{FF2B5EF4-FFF2-40B4-BE49-F238E27FC236}">
                <a16:creationId xmlns:a16="http://schemas.microsoft.com/office/drawing/2014/main" id="{B82AB0A7-5ADB-43AA-A85D-9EB9D8BC0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9421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94214E17-97F3-4B04-AAE9-03BA148AE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92875"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8">
            <a:extLst>
              <a:ext uri="{FF2B5EF4-FFF2-40B4-BE49-F238E27FC236}">
                <a16:creationId xmlns:a16="http://schemas.microsoft.com/office/drawing/2014/main" id="{EC9D92EA-1FC7-47BC-8749-59CAF27E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634080"/>
            <a:ext cx="7275530"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7D3C86B-BDA2-4088-96EF-05D34DA3ED6D}"/>
              </a:ext>
            </a:extLst>
          </p:cNvPr>
          <p:cNvSpPr>
            <a:spLocks noGrp="1"/>
          </p:cNvSpPr>
          <p:nvPr>
            <p:ph type="title"/>
          </p:nvPr>
        </p:nvSpPr>
        <p:spPr>
          <a:xfrm>
            <a:off x="804201" y="951273"/>
            <a:ext cx="6149595" cy="1190546"/>
          </a:xfrm>
        </p:spPr>
        <p:txBody>
          <a:bodyPr>
            <a:normAutofit/>
          </a:bodyPr>
          <a:lstStyle/>
          <a:p>
            <a:r>
              <a:rPr lang="en-GB" sz="3600" u="sng" dirty="0">
                <a:solidFill>
                  <a:srgbClr val="FFFFFF"/>
                </a:solidFill>
                <a:latin typeface="Comic Sans MS" panose="030F0702030302020204" pitchFamily="66" charset="0"/>
              </a:rPr>
              <a:t>Instructions for slide number 10- Take a break!</a:t>
            </a:r>
          </a:p>
        </p:txBody>
      </p:sp>
      <p:sp>
        <p:nvSpPr>
          <p:cNvPr id="3" name="Content Placeholder 2">
            <a:extLst>
              <a:ext uri="{FF2B5EF4-FFF2-40B4-BE49-F238E27FC236}">
                <a16:creationId xmlns:a16="http://schemas.microsoft.com/office/drawing/2014/main" id="{DC45119D-6254-4FBD-9DC5-513EBD55F32C}"/>
              </a:ext>
            </a:extLst>
          </p:cNvPr>
          <p:cNvSpPr>
            <a:spLocks noGrp="1"/>
          </p:cNvSpPr>
          <p:nvPr>
            <p:ph idx="1"/>
          </p:nvPr>
        </p:nvSpPr>
        <p:spPr>
          <a:xfrm>
            <a:off x="811094" y="2232591"/>
            <a:ext cx="6149595" cy="3536333"/>
          </a:xfrm>
        </p:spPr>
        <p:txBody>
          <a:bodyPr anchor="t">
            <a:normAutofit/>
          </a:bodyPr>
          <a:lstStyle/>
          <a:p>
            <a:r>
              <a:rPr lang="en-GB" sz="2400" dirty="0">
                <a:solidFill>
                  <a:srgbClr val="FEFFFF"/>
                </a:solidFill>
                <a:latin typeface="Comic Sans MS" panose="030F0702030302020204" pitchFamily="66" charset="0"/>
              </a:rPr>
              <a:t>It’s our birthday song in Spanish! Listen to it and try to join in with the actions!</a:t>
            </a:r>
          </a:p>
          <a:p>
            <a:r>
              <a:rPr lang="en-GB" sz="2400" dirty="0">
                <a:latin typeface="Comic Sans MS" panose="030F0702030302020204" pitchFamily="66" charset="0"/>
              </a:rPr>
              <a:t>If you can’t open the link, try to find it on YouTube:</a:t>
            </a:r>
            <a:r>
              <a:rPr lang="en-GB" sz="2400" dirty="0">
                <a:solidFill>
                  <a:srgbClr val="FEFFFF"/>
                </a:solidFill>
                <a:latin typeface="Comic Sans MS" panose="030F0702030302020204" pitchFamily="66" charset="0"/>
              </a:rPr>
              <a:t>                      https://www.youtube.com/watch?v=hwpdDCKITT8 </a:t>
            </a:r>
          </a:p>
          <a:p>
            <a:pPr marL="0" indent="0">
              <a:buNone/>
            </a:pPr>
            <a:endParaRPr lang="en-GB" sz="2400" dirty="0">
              <a:solidFill>
                <a:srgbClr val="FEFFFF"/>
              </a:solidFill>
              <a:latin typeface="Comic Sans MS" panose="030F0702030302020204" pitchFamily="66" charset="0"/>
            </a:endParaRPr>
          </a:p>
          <a:p>
            <a:pPr marL="0" indent="0">
              <a:buNone/>
            </a:pPr>
            <a:r>
              <a:rPr lang="en-GB" sz="2400" dirty="0">
                <a:solidFill>
                  <a:srgbClr val="FEFFFF"/>
                </a:solidFill>
                <a:latin typeface="Comic Sans MS" panose="030F0702030302020204" pitchFamily="66" charset="0"/>
              </a:rPr>
              <a:t>                    Yes, even you, Y5! </a:t>
            </a:r>
          </a:p>
          <a:p>
            <a:endParaRPr lang="en-GB" sz="2400" dirty="0">
              <a:solidFill>
                <a:srgbClr val="FEFFFF"/>
              </a:solidFill>
            </a:endParaRPr>
          </a:p>
        </p:txBody>
      </p:sp>
      <p:pic>
        <p:nvPicPr>
          <p:cNvPr id="4" name="Picture 3">
            <a:extLst>
              <a:ext uri="{FF2B5EF4-FFF2-40B4-BE49-F238E27FC236}">
                <a16:creationId xmlns:a16="http://schemas.microsoft.com/office/drawing/2014/main" id="{1D99A733-A771-4158-A2A5-0F61B0899FE2}"/>
              </a:ext>
            </a:extLst>
          </p:cNvPr>
          <p:cNvPicPr>
            <a:picLocks noChangeAspect="1"/>
          </p:cNvPicPr>
          <p:nvPr/>
        </p:nvPicPr>
        <p:blipFill rotWithShape="1">
          <a:blip r:embed="rId2"/>
          <a:srcRect l="1996" r="-4" b="-4"/>
          <a:stretch/>
        </p:blipFill>
        <p:spPr>
          <a:xfrm>
            <a:off x="8079730" y="1254449"/>
            <a:ext cx="4637558" cy="5257799"/>
          </a:xfrm>
          <a:prstGeom prst="rect">
            <a:avLst/>
          </a:prstGeom>
        </p:spPr>
      </p:pic>
      <p:pic>
        <p:nvPicPr>
          <p:cNvPr id="5" name="Picture 4">
            <a:extLst>
              <a:ext uri="{FF2B5EF4-FFF2-40B4-BE49-F238E27FC236}">
                <a16:creationId xmlns:a16="http://schemas.microsoft.com/office/drawing/2014/main" id="{974F7685-2339-4831-B4D3-8FCAA7C24111}"/>
              </a:ext>
            </a:extLst>
          </p:cNvPr>
          <p:cNvPicPr>
            <a:picLocks noChangeAspect="1"/>
          </p:cNvPicPr>
          <p:nvPr/>
        </p:nvPicPr>
        <p:blipFill>
          <a:blip r:embed="rId3"/>
          <a:stretch>
            <a:fillRect/>
          </a:stretch>
        </p:blipFill>
        <p:spPr>
          <a:xfrm>
            <a:off x="944426" y="4612028"/>
            <a:ext cx="1213330" cy="1156896"/>
          </a:xfrm>
          <a:prstGeom prst="rect">
            <a:avLst/>
          </a:prstGeom>
        </p:spPr>
      </p:pic>
    </p:spTree>
    <p:extLst>
      <p:ext uri="{BB962C8B-B14F-4D97-AF65-F5344CB8AC3E}">
        <p14:creationId xmlns:p14="http://schemas.microsoft.com/office/powerpoint/2010/main" val="36412317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801</Words>
  <Application>Microsoft Office PowerPoint</Application>
  <PresentationFormat>Widescreen</PresentationFormat>
  <Paragraphs>107</Paragraphs>
  <Slides>15</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Comic Sans MS</vt:lpstr>
      <vt:lpstr>Office Theme</vt:lpstr>
      <vt:lpstr>¡Bienvenidos a nuestra lección de español!</vt:lpstr>
      <vt:lpstr>PowerPoint Presentation</vt:lpstr>
      <vt:lpstr>La lección para esta semana. Lesson for this week!</vt:lpstr>
      <vt:lpstr>¿Cuándo es tu cumpleaños?</vt:lpstr>
      <vt:lpstr>Instructions for slide number 6  </vt:lpstr>
      <vt:lpstr>¿Cuándo es tu cumpleaños?</vt:lpstr>
      <vt:lpstr>Instructions for slide number 8 </vt:lpstr>
      <vt:lpstr>¿Cuándo es tu cumpleaños?</vt:lpstr>
      <vt:lpstr>Instructions for slide number 10- Take a break!</vt:lpstr>
      <vt:lpstr>PowerPoint Presentation</vt:lpstr>
      <vt:lpstr>Instructions for the activity sheet</vt:lpstr>
      <vt:lpstr>Activity Sheet Help  </vt:lpstr>
      <vt:lpstr>Activity Sheet Help  </vt:lpstr>
      <vt:lpstr>¿Cuándo es tu cumpleaños?</vt:lpstr>
      <vt:lpstr>¡Hasta la próxima lección!   See you soon for the next lesson!  ¡Cuidaos! – Take Care!  Señora Interian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¡Bienvenidos a nuestra lección de español!</dc:title>
  <dc:creator>Lisa Interian</dc:creator>
  <cp:lastModifiedBy>Lisa Interian</cp:lastModifiedBy>
  <cp:revision>7</cp:revision>
  <dcterms:created xsi:type="dcterms:W3CDTF">2020-03-28T17:34:42Z</dcterms:created>
  <dcterms:modified xsi:type="dcterms:W3CDTF">2020-05-29T13:57:41Z</dcterms:modified>
</cp:coreProperties>
</file>