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4" r:id="rId6"/>
    <p:sldMasterId id="2147483696" r:id="rId7"/>
    <p:sldMasterId id="2147483708" r:id="rId8"/>
  </p:sldMasterIdLst>
  <p:sldIdLst>
    <p:sldId id="291" r:id="rId9"/>
    <p:sldId id="292" r:id="rId10"/>
    <p:sldId id="285" r:id="rId11"/>
    <p:sldId id="428" r:id="rId12"/>
    <p:sldId id="429" r:id="rId13"/>
    <p:sldId id="436" r:id="rId14"/>
    <p:sldId id="437" r:id="rId15"/>
    <p:sldId id="432" r:id="rId16"/>
    <p:sldId id="433" r:id="rId17"/>
    <p:sldId id="270" r:id="rId18"/>
    <p:sldId id="411" r:id="rId19"/>
    <p:sldId id="412" r:id="rId20"/>
    <p:sldId id="413" r:id="rId21"/>
    <p:sldId id="414" r:id="rId22"/>
    <p:sldId id="415" r:id="rId23"/>
    <p:sldId id="408" r:id="rId24"/>
    <p:sldId id="262" r:id="rId25"/>
    <p:sldId id="264" r:id="rId26"/>
    <p:sldId id="420" r:id="rId27"/>
    <p:sldId id="257" r:id="rId28"/>
    <p:sldId id="417" r:id="rId29"/>
    <p:sldId id="418" r:id="rId30"/>
    <p:sldId id="419" r:id="rId31"/>
    <p:sldId id="422" r:id="rId32"/>
    <p:sldId id="423" r:id="rId33"/>
    <p:sldId id="438" r:id="rId34"/>
    <p:sldId id="439" r:id="rId35"/>
    <p:sldId id="277" r:id="rId36"/>
    <p:sldId id="440" r:id="rId37"/>
    <p:sldId id="441" r:id="rId38"/>
    <p:sldId id="424" r:id="rId39"/>
    <p:sldId id="427" r:id="rId40"/>
    <p:sldId id="425" r:id="rId41"/>
    <p:sldId id="42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4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991E4-EAD1-44B7-BA9F-E17552DADD5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2B0432-9581-4736-B9FF-AD5830BE9403}">
      <dgm:prSet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O</a:t>
          </a:r>
          <a:endParaRPr lang="en-US" dirty="0">
            <a:latin typeface="Comic Sans MS" panose="030F0702030302020204" pitchFamily="66" charset="0"/>
          </a:endParaRPr>
        </a:p>
      </dgm:t>
    </dgm:pt>
    <dgm:pt modelId="{C517ED64-FAEF-457A-AE12-AD9EFE0BC1B1}" type="parTrans" cxnId="{69C30703-0F37-4819-809C-65EF85DBE70F}">
      <dgm:prSet/>
      <dgm:spPr/>
      <dgm:t>
        <a:bodyPr/>
        <a:lstStyle/>
        <a:p>
          <a:endParaRPr lang="en-US"/>
        </a:p>
      </dgm:t>
    </dgm:pt>
    <dgm:pt modelId="{0FF14E40-F70A-4FB8-98A9-C146BE7D5B9C}" type="sibTrans" cxnId="{69C30703-0F37-4819-809C-65EF85DBE70F}">
      <dgm:prSet/>
      <dgm:spPr/>
      <dgm:t>
        <a:bodyPr/>
        <a:lstStyle/>
        <a:p>
          <a:endParaRPr lang="en-US"/>
        </a:p>
      </dgm:t>
    </dgm:pt>
    <dgm:pt modelId="{53213132-AB3D-48F4-BB03-67B10AEE15B3}">
      <dgm:prSet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ES</a:t>
          </a:r>
          <a:endParaRPr lang="en-US" dirty="0">
            <a:latin typeface="Comic Sans MS" panose="030F0702030302020204" pitchFamily="66" charset="0"/>
          </a:endParaRPr>
        </a:p>
      </dgm:t>
    </dgm:pt>
    <dgm:pt modelId="{AECBB3F2-A5E3-4161-BCAC-0C1E3A924663}" type="parTrans" cxnId="{A36E775C-5DFF-4E5A-BFA9-1380D59BE9A7}">
      <dgm:prSet/>
      <dgm:spPr/>
      <dgm:t>
        <a:bodyPr/>
        <a:lstStyle/>
        <a:p>
          <a:endParaRPr lang="en-US"/>
        </a:p>
      </dgm:t>
    </dgm:pt>
    <dgm:pt modelId="{DA7160B4-DEC9-4D9B-887B-82AFEC49D217}" type="sibTrans" cxnId="{A36E775C-5DFF-4E5A-BFA9-1380D59BE9A7}">
      <dgm:prSet/>
      <dgm:spPr/>
      <dgm:t>
        <a:bodyPr/>
        <a:lstStyle/>
        <a:p>
          <a:endParaRPr lang="en-US"/>
        </a:p>
      </dgm:t>
    </dgm:pt>
    <dgm:pt modelId="{F2578F42-42F9-4662-89B5-6B32D7175B9E}">
      <dgm:prSet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IMOS</a:t>
          </a:r>
          <a:endParaRPr lang="en-US" dirty="0">
            <a:latin typeface="Comic Sans MS" panose="030F0702030302020204" pitchFamily="66" charset="0"/>
          </a:endParaRPr>
        </a:p>
      </dgm:t>
    </dgm:pt>
    <dgm:pt modelId="{21A5F6EB-15AA-437B-9C54-16D99D2C473F}" type="parTrans" cxnId="{CE43BEEE-400E-4BA8-8F4C-F10AE8D1A8B2}">
      <dgm:prSet/>
      <dgm:spPr/>
      <dgm:t>
        <a:bodyPr/>
        <a:lstStyle/>
        <a:p>
          <a:endParaRPr lang="en-US"/>
        </a:p>
      </dgm:t>
    </dgm:pt>
    <dgm:pt modelId="{CEA9F838-9797-42B3-A0DB-7ABBB623F07A}" type="sibTrans" cxnId="{CE43BEEE-400E-4BA8-8F4C-F10AE8D1A8B2}">
      <dgm:prSet/>
      <dgm:spPr/>
      <dgm:t>
        <a:bodyPr/>
        <a:lstStyle/>
        <a:p>
          <a:endParaRPr lang="en-US"/>
        </a:p>
      </dgm:t>
    </dgm:pt>
    <dgm:pt modelId="{9ABF33FD-E74E-43E8-9E72-AA8C449492B7}">
      <dgm:prSet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ÍS</a:t>
          </a:r>
          <a:endParaRPr lang="en-US" dirty="0"/>
        </a:p>
      </dgm:t>
    </dgm:pt>
    <dgm:pt modelId="{4DC30456-567E-4516-9B1B-02ECD7007533}" type="parTrans" cxnId="{428C93B1-8FAC-4FAF-9DC5-25FF6B9C149C}">
      <dgm:prSet/>
      <dgm:spPr/>
      <dgm:t>
        <a:bodyPr/>
        <a:lstStyle/>
        <a:p>
          <a:endParaRPr lang="en-US"/>
        </a:p>
      </dgm:t>
    </dgm:pt>
    <dgm:pt modelId="{E33C4C4F-624F-4BF4-83DB-C2D3699FC9FD}" type="sibTrans" cxnId="{428C93B1-8FAC-4FAF-9DC5-25FF6B9C149C}">
      <dgm:prSet/>
      <dgm:spPr/>
      <dgm:t>
        <a:bodyPr/>
        <a:lstStyle/>
        <a:p>
          <a:endParaRPr lang="en-US"/>
        </a:p>
      </dgm:t>
    </dgm:pt>
    <dgm:pt modelId="{31993B8F-1A1E-452B-A6F8-FFBF0275A97C}">
      <dgm:prSet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EN</a:t>
          </a:r>
          <a:endParaRPr lang="en-US" dirty="0">
            <a:latin typeface="Comic Sans MS" panose="030F0702030302020204" pitchFamily="66" charset="0"/>
          </a:endParaRPr>
        </a:p>
      </dgm:t>
    </dgm:pt>
    <dgm:pt modelId="{38036DF9-5740-4AEF-8B01-D698F6D9EE01}" type="parTrans" cxnId="{C97E0C56-C510-4595-B131-91110F631B9A}">
      <dgm:prSet/>
      <dgm:spPr/>
      <dgm:t>
        <a:bodyPr/>
        <a:lstStyle/>
        <a:p>
          <a:endParaRPr lang="en-US"/>
        </a:p>
      </dgm:t>
    </dgm:pt>
    <dgm:pt modelId="{183B83FE-0020-4E0C-82A6-55BDD4AC9803}" type="sibTrans" cxnId="{C97E0C56-C510-4595-B131-91110F631B9A}">
      <dgm:prSet/>
      <dgm:spPr/>
      <dgm:t>
        <a:bodyPr/>
        <a:lstStyle/>
        <a:p>
          <a:endParaRPr lang="en-US"/>
        </a:p>
      </dgm:t>
    </dgm:pt>
    <dgm:pt modelId="{F2C303DB-7AB0-4549-AF3A-2A8220C93D95}">
      <dgm:prSet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E</a:t>
          </a:r>
        </a:p>
      </dgm:t>
    </dgm:pt>
    <dgm:pt modelId="{A59B72F5-0752-4C30-9635-805D7B6F9E88}" type="parTrans" cxnId="{238D5596-B9E1-4F0F-B252-7145B2413CE2}">
      <dgm:prSet/>
      <dgm:spPr/>
      <dgm:t>
        <a:bodyPr/>
        <a:lstStyle/>
        <a:p>
          <a:endParaRPr lang="en-US"/>
        </a:p>
      </dgm:t>
    </dgm:pt>
    <dgm:pt modelId="{DE39582F-6F15-48CE-B04B-232D9CD9570A}" type="sibTrans" cxnId="{238D5596-B9E1-4F0F-B252-7145B2413CE2}">
      <dgm:prSet/>
      <dgm:spPr/>
      <dgm:t>
        <a:bodyPr/>
        <a:lstStyle/>
        <a:p>
          <a:endParaRPr lang="en-US"/>
        </a:p>
      </dgm:t>
    </dgm:pt>
    <dgm:pt modelId="{B4F5B6E2-03F0-4922-80CF-915342530E81}" type="pres">
      <dgm:prSet presAssocID="{737991E4-EAD1-44B7-BA9F-E17552DADD56}" presName="linear" presStyleCnt="0">
        <dgm:presLayoutVars>
          <dgm:animLvl val="lvl"/>
          <dgm:resizeHandles val="exact"/>
        </dgm:presLayoutVars>
      </dgm:prSet>
      <dgm:spPr/>
    </dgm:pt>
    <dgm:pt modelId="{E90B0CF2-8849-41BE-9CDB-DEF6EE931279}" type="pres">
      <dgm:prSet presAssocID="{992B0432-9581-4736-B9FF-AD5830BE940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0669993-3BCE-40A5-8333-0088AFBC4E12}" type="pres">
      <dgm:prSet presAssocID="{0FF14E40-F70A-4FB8-98A9-C146BE7D5B9C}" presName="spacer" presStyleCnt="0"/>
      <dgm:spPr/>
    </dgm:pt>
    <dgm:pt modelId="{312249BA-8189-4F86-8595-0BFDD48B0655}" type="pres">
      <dgm:prSet presAssocID="{53213132-AB3D-48F4-BB03-67B10AEE15B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BB410E8-16FC-430A-B8F6-D463DA839F68}" type="pres">
      <dgm:prSet presAssocID="{DA7160B4-DEC9-4D9B-887B-82AFEC49D217}" presName="spacer" presStyleCnt="0"/>
      <dgm:spPr/>
    </dgm:pt>
    <dgm:pt modelId="{3B1F9E62-56C6-45E3-9257-BC38CC091105}" type="pres">
      <dgm:prSet presAssocID="{F2C303DB-7AB0-4549-AF3A-2A8220C93D9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ADFA2E8-C3AF-4D32-8EEA-8A2C53190E15}" type="pres">
      <dgm:prSet presAssocID="{DE39582F-6F15-48CE-B04B-232D9CD9570A}" presName="spacer" presStyleCnt="0"/>
      <dgm:spPr/>
    </dgm:pt>
    <dgm:pt modelId="{AC8C1BC7-F5AD-43D9-AF79-3C8926453F1A}" type="pres">
      <dgm:prSet presAssocID="{F2578F42-42F9-4662-89B5-6B32D7175B9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97B3A5A-C851-4996-9A51-0A484952B726}" type="pres">
      <dgm:prSet presAssocID="{CEA9F838-9797-42B3-A0DB-7ABBB623F07A}" presName="spacer" presStyleCnt="0"/>
      <dgm:spPr/>
    </dgm:pt>
    <dgm:pt modelId="{E0B2B0D0-ECC8-4433-854F-02A88CA12461}" type="pres">
      <dgm:prSet presAssocID="{9ABF33FD-E74E-43E8-9E72-AA8C449492B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28AA9AA-1902-4ED1-B9E3-AFF103B2CE5C}" type="pres">
      <dgm:prSet presAssocID="{E33C4C4F-624F-4BF4-83DB-C2D3699FC9FD}" presName="spacer" presStyleCnt="0"/>
      <dgm:spPr/>
    </dgm:pt>
    <dgm:pt modelId="{BD47AC46-3680-4B0C-BFF7-99DA489D0DE3}" type="pres">
      <dgm:prSet presAssocID="{31993B8F-1A1E-452B-A6F8-FFBF0275A97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9C30703-0F37-4819-809C-65EF85DBE70F}" srcId="{737991E4-EAD1-44B7-BA9F-E17552DADD56}" destId="{992B0432-9581-4736-B9FF-AD5830BE9403}" srcOrd="0" destOrd="0" parTransId="{C517ED64-FAEF-457A-AE12-AD9EFE0BC1B1}" sibTransId="{0FF14E40-F70A-4FB8-98A9-C146BE7D5B9C}"/>
    <dgm:cxn modelId="{6D218A07-96BE-483B-887B-13CA3F70F6D5}" type="presOf" srcId="{F2578F42-42F9-4662-89B5-6B32D7175B9E}" destId="{AC8C1BC7-F5AD-43D9-AF79-3C8926453F1A}" srcOrd="0" destOrd="0" presId="urn:microsoft.com/office/officeart/2005/8/layout/vList2"/>
    <dgm:cxn modelId="{63CD843D-3203-4D74-83D7-D2A0D2C8CA99}" type="presOf" srcId="{9ABF33FD-E74E-43E8-9E72-AA8C449492B7}" destId="{E0B2B0D0-ECC8-4433-854F-02A88CA12461}" srcOrd="0" destOrd="0" presId="urn:microsoft.com/office/officeart/2005/8/layout/vList2"/>
    <dgm:cxn modelId="{A36E775C-5DFF-4E5A-BFA9-1380D59BE9A7}" srcId="{737991E4-EAD1-44B7-BA9F-E17552DADD56}" destId="{53213132-AB3D-48F4-BB03-67B10AEE15B3}" srcOrd="1" destOrd="0" parTransId="{AECBB3F2-A5E3-4161-BCAC-0C1E3A924663}" sibTransId="{DA7160B4-DEC9-4D9B-887B-82AFEC49D217}"/>
    <dgm:cxn modelId="{594E9A70-327D-4BD0-94ED-C55673F6FA45}" type="presOf" srcId="{992B0432-9581-4736-B9FF-AD5830BE9403}" destId="{E90B0CF2-8849-41BE-9CDB-DEF6EE931279}" srcOrd="0" destOrd="0" presId="urn:microsoft.com/office/officeart/2005/8/layout/vList2"/>
    <dgm:cxn modelId="{C97E0C56-C510-4595-B131-91110F631B9A}" srcId="{737991E4-EAD1-44B7-BA9F-E17552DADD56}" destId="{31993B8F-1A1E-452B-A6F8-FFBF0275A97C}" srcOrd="5" destOrd="0" parTransId="{38036DF9-5740-4AEF-8B01-D698F6D9EE01}" sibTransId="{183B83FE-0020-4E0C-82A6-55BDD4AC9803}"/>
    <dgm:cxn modelId="{7049F488-1281-416D-A700-8374DBDC5226}" type="presOf" srcId="{31993B8F-1A1E-452B-A6F8-FFBF0275A97C}" destId="{BD47AC46-3680-4B0C-BFF7-99DA489D0DE3}" srcOrd="0" destOrd="0" presId="urn:microsoft.com/office/officeart/2005/8/layout/vList2"/>
    <dgm:cxn modelId="{238D5596-B9E1-4F0F-B252-7145B2413CE2}" srcId="{737991E4-EAD1-44B7-BA9F-E17552DADD56}" destId="{F2C303DB-7AB0-4549-AF3A-2A8220C93D95}" srcOrd="2" destOrd="0" parTransId="{A59B72F5-0752-4C30-9635-805D7B6F9E88}" sibTransId="{DE39582F-6F15-48CE-B04B-232D9CD9570A}"/>
    <dgm:cxn modelId="{428C93B1-8FAC-4FAF-9DC5-25FF6B9C149C}" srcId="{737991E4-EAD1-44B7-BA9F-E17552DADD56}" destId="{9ABF33FD-E74E-43E8-9E72-AA8C449492B7}" srcOrd="4" destOrd="0" parTransId="{4DC30456-567E-4516-9B1B-02ECD7007533}" sibTransId="{E33C4C4F-624F-4BF4-83DB-C2D3699FC9FD}"/>
    <dgm:cxn modelId="{D28BBFB7-A2E6-475C-8BB3-4877E0A94477}" type="presOf" srcId="{F2C303DB-7AB0-4549-AF3A-2A8220C93D95}" destId="{3B1F9E62-56C6-45E3-9257-BC38CC091105}" srcOrd="0" destOrd="0" presId="urn:microsoft.com/office/officeart/2005/8/layout/vList2"/>
    <dgm:cxn modelId="{38FD40C9-F511-4A5C-83CC-B6E71072625F}" type="presOf" srcId="{737991E4-EAD1-44B7-BA9F-E17552DADD56}" destId="{B4F5B6E2-03F0-4922-80CF-915342530E81}" srcOrd="0" destOrd="0" presId="urn:microsoft.com/office/officeart/2005/8/layout/vList2"/>
    <dgm:cxn modelId="{1B9979D0-4B65-4E38-B648-461C78E421EA}" type="presOf" srcId="{53213132-AB3D-48F4-BB03-67B10AEE15B3}" destId="{312249BA-8189-4F86-8595-0BFDD48B0655}" srcOrd="0" destOrd="0" presId="urn:microsoft.com/office/officeart/2005/8/layout/vList2"/>
    <dgm:cxn modelId="{CE43BEEE-400E-4BA8-8F4C-F10AE8D1A8B2}" srcId="{737991E4-EAD1-44B7-BA9F-E17552DADD56}" destId="{F2578F42-42F9-4662-89B5-6B32D7175B9E}" srcOrd="3" destOrd="0" parTransId="{21A5F6EB-15AA-437B-9C54-16D99D2C473F}" sibTransId="{CEA9F838-9797-42B3-A0DB-7ABBB623F07A}"/>
    <dgm:cxn modelId="{E7AAE832-546A-4E87-9435-6521B089CFB9}" type="presParOf" srcId="{B4F5B6E2-03F0-4922-80CF-915342530E81}" destId="{E90B0CF2-8849-41BE-9CDB-DEF6EE931279}" srcOrd="0" destOrd="0" presId="urn:microsoft.com/office/officeart/2005/8/layout/vList2"/>
    <dgm:cxn modelId="{BD845679-ACFB-4A1D-81CE-95E5808EE0D4}" type="presParOf" srcId="{B4F5B6E2-03F0-4922-80CF-915342530E81}" destId="{50669993-3BCE-40A5-8333-0088AFBC4E12}" srcOrd="1" destOrd="0" presId="urn:microsoft.com/office/officeart/2005/8/layout/vList2"/>
    <dgm:cxn modelId="{5A141436-3985-4380-B8B5-641DC22DB05A}" type="presParOf" srcId="{B4F5B6E2-03F0-4922-80CF-915342530E81}" destId="{312249BA-8189-4F86-8595-0BFDD48B0655}" srcOrd="2" destOrd="0" presId="urn:microsoft.com/office/officeart/2005/8/layout/vList2"/>
    <dgm:cxn modelId="{E998A715-4C6B-4FB0-B303-41A01494A3B2}" type="presParOf" srcId="{B4F5B6E2-03F0-4922-80CF-915342530E81}" destId="{7BB410E8-16FC-430A-B8F6-D463DA839F68}" srcOrd="3" destOrd="0" presId="urn:microsoft.com/office/officeart/2005/8/layout/vList2"/>
    <dgm:cxn modelId="{D375424F-2043-47AF-9E92-A668D381BE1C}" type="presParOf" srcId="{B4F5B6E2-03F0-4922-80CF-915342530E81}" destId="{3B1F9E62-56C6-45E3-9257-BC38CC091105}" srcOrd="4" destOrd="0" presId="urn:microsoft.com/office/officeart/2005/8/layout/vList2"/>
    <dgm:cxn modelId="{2DCC7055-6AC5-4D3E-965B-3B1B3731D3AA}" type="presParOf" srcId="{B4F5B6E2-03F0-4922-80CF-915342530E81}" destId="{FADFA2E8-C3AF-4D32-8EEA-8A2C53190E15}" srcOrd="5" destOrd="0" presId="urn:microsoft.com/office/officeart/2005/8/layout/vList2"/>
    <dgm:cxn modelId="{6680FAF7-B29B-4135-8214-1FFA8ADD4ACE}" type="presParOf" srcId="{B4F5B6E2-03F0-4922-80CF-915342530E81}" destId="{AC8C1BC7-F5AD-43D9-AF79-3C8926453F1A}" srcOrd="6" destOrd="0" presId="urn:microsoft.com/office/officeart/2005/8/layout/vList2"/>
    <dgm:cxn modelId="{27E77F2F-E161-410C-AD6E-57A9F826DC70}" type="presParOf" srcId="{B4F5B6E2-03F0-4922-80CF-915342530E81}" destId="{297B3A5A-C851-4996-9A51-0A484952B726}" srcOrd="7" destOrd="0" presId="urn:microsoft.com/office/officeart/2005/8/layout/vList2"/>
    <dgm:cxn modelId="{EA4B66F0-C453-444E-A592-A5B44D968776}" type="presParOf" srcId="{B4F5B6E2-03F0-4922-80CF-915342530E81}" destId="{E0B2B0D0-ECC8-4433-854F-02A88CA12461}" srcOrd="8" destOrd="0" presId="urn:microsoft.com/office/officeart/2005/8/layout/vList2"/>
    <dgm:cxn modelId="{64D4CC49-638F-434B-AC94-C6CCB00F9EC3}" type="presParOf" srcId="{B4F5B6E2-03F0-4922-80CF-915342530E81}" destId="{A28AA9AA-1902-4ED1-B9E3-AFF103B2CE5C}" srcOrd="9" destOrd="0" presId="urn:microsoft.com/office/officeart/2005/8/layout/vList2"/>
    <dgm:cxn modelId="{A7A7C6F7-5604-48B2-86DF-EA19907776D2}" type="presParOf" srcId="{B4F5B6E2-03F0-4922-80CF-915342530E81}" destId="{BD47AC46-3680-4B0C-BFF7-99DA489D0DE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653731-FB15-49AE-919E-079CEF3DAA6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4E784A-CC7E-49D1-B0DA-CD766B356657}">
      <dgm:prSet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vivo	I live</a:t>
          </a:r>
          <a:endParaRPr lang="en-US" dirty="0">
            <a:latin typeface="Comic Sans MS" panose="030F0702030302020204" pitchFamily="66" charset="0"/>
          </a:endParaRPr>
        </a:p>
      </dgm:t>
    </dgm:pt>
    <dgm:pt modelId="{5E98008C-739A-4EC9-B602-501D7E831C43}" type="parTrans" cxnId="{D364F1ED-6DD5-4D1D-B9E0-6D711BB73AD3}">
      <dgm:prSet/>
      <dgm:spPr/>
      <dgm:t>
        <a:bodyPr/>
        <a:lstStyle/>
        <a:p>
          <a:endParaRPr lang="en-US"/>
        </a:p>
      </dgm:t>
    </dgm:pt>
    <dgm:pt modelId="{296D6DA2-0489-40F6-9E66-BFF7E8A68B90}" type="sibTrans" cxnId="{D364F1ED-6DD5-4D1D-B9E0-6D711BB73AD3}">
      <dgm:prSet/>
      <dgm:spPr/>
      <dgm:t>
        <a:bodyPr/>
        <a:lstStyle/>
        <a:p>
          <a:endParaRPr lang="en-US"/>
        </a:p>
      </dgm:t>
    </dgm:pt>
    <dgm:pt modelId="{5A10C4A7-D851-40AF-A7EF-2757A20131C7}">
      <dgm:prSet/>
      <dgm:spPr/>
      <dgm:t>
        <a:bodyPr/>
        <a:lstStyle/>
        <a:p>
          <a:r>
            <a:rPr lang="en-GB" dirty="0" err="1">
              <a:latin typeface="Comic Sans MS" panose="030F0702030302020204" pitchFamily="66" charset="0"/>
            </a:rPr>
            <a:t>vives</a:t>
          </a:r>
          <a:r>
            <a:rPr lang="en-GB" dirty="0">
              <a:latin typeface="Comic Sans MS" panose="030F0702030302020204" pitchFamily="66" charset="0"/>
            </a:rPr>
            <a:t>	you (singular) live</a:t>
          </a:r>
          <a:endParaRPr lang="en-US" dirty="0">
            <a:latin typeface="Comic Sans MS" panose="030F0702030302020204" pitchFamily="66" charset="0"/>
          </a:endParaRPr>
        </a:p>
      </dgm:t>
    </dgm:pt>
    <dgm:pt modelId="{69432418-F885-421A-81F6-1C54AD5E61D1}" type="parTrans" cxnId="{C0F6BBBB-DF35-4EFC-9CA3-B9E051FAE6DB}">
      <dgm:prSet/>
      <dgm:spPr/>
      <dgm:t>
        <a:bodyPr/>
        <a:lstStyle/>
        <a:p>
          <a:endParaRPr lang="en-US"/>
        </a:p>
      </dgm:t>
    </dgm:pt>
    <dgm:pt modelId="{9009281F-B73A-463E-8585-CBAA5B42E606}" type="sibTrans" cxnId="{C0F6BBBB-DF35-4EFC-9CA3-B9E051FAE6DB}">
      <dgm:prSet/>
      <dgm:spPr/>
      <dgm:t>
        <a:bodyPr/>
        <a:lstStyle/>
        <a:p>
          <a:endParaRPr lang="en-US"/>
        </a:p>
      </dgm:t>
    </dgm:pt>
    <dgm:pt modelId="{13AA4AE4-B2E2-4115-875F-BCA09A76F2A7}">
      <dgm:prSet/>
      <dgm:spPr/>
      <dgm:t>
        <a:bodyPr/>
        <a:lstStyle/>
        <a:p>
          <a:r>
            <a:rPr lang="en-GB" dirty="0" err="1">
              <a:latin typeface="Comic Sans MS" panose="030F0702030302020204" pitchFamily="66" charset="0"/>
            </a:rPr>
            <a:t>vive</a:t>
          </a:r>
          <a:r>
            <a:rPr lang="en-GB" dirty="0">
              <a:latin typeface="Comic Sans MS" panose="030F0702030302020204" pitchFamily="66" charset="0"/>
            </a:rPr>
            <a:t>	  he/she/it/lives</a:t>
          </a:r>
          <a:endParaRPr lang="en-US" dirty="0">
            <a:latin typeface="Comic Sans MS" panose="030F0702030302020204" pitchFamily="66" charset="0"/>
          </a:endParaRPr>
        </a:p>
      </dgm:t>
    </dgm:pt>
    <dgm:pt modelId="{D8030839-CFC6-46CB-A05C-BA617D04FDCF}" type="parTrans" cxnId="{1AB9DBA1-6375-4F4D-BF82-5D8DE3462E19}">
      <dgm:prSet/>
      <dgm:spPr/>
      <dgm:t>
        <a:bodyPr/>
        <a:lstStyle/>
        <a:p>
          <a:endParaRPr lang="en-US"/>
        </a:p>
      </dgm:t>
    </dgm:pt>
    <dgm:pt modelId="{C4CDB80E-DA2A-483B-B6A6-A77E780A2B74}" type="sibTrans" cxnId="{1AB9DBA1-6375-4F4D-BF82-5D8DE3462E19}">
      <dgm:prSet/>
      <dgm:spPr/>
      <dgm:t>
        <a:bodyPr/>
        <a:lstStyle/>
        <a:p>
          <a:endParaRPr lang="en-US"/>
        </a:p>
      </dgm:t>
    </dgm:pt>
    <dgm:pt modelId="{1D021560-8A13-4B70-BE3D-26422D8A75F1}">
      <dgm:prSet/>
      <dgm:spPr/>
      <dgm:t>
        <a:bodyPr/>
        <a:lstStyle/>
        <a:p>
          <a:r>
            <a:rPr lang="en-GB" dirty="0" err="1">
              <a:latin typeface="Comic Sans MS" panose="030F0702030302020204" pitchFamily="66" charset="0"/>
            </a:rPr>
            <a:t>vivimos</a:t>
          </a:r>
          <a:r>
            <a:rPr lang="en-GB" dirty="0">
              <a:latin typeface="Comic Sans MS" panose="030F0702030302020204" pitchFamily="66" charset="0"/>
            </a:rPr>
            <a:t>	  we live</a:t>
          </a:r>
          <a:endParaRPr lang="en-US" dirty="0">
            <a:latin typeface="Comic Sans MS" panose="030F0702030302020204" pitchFamily="66" charset="0"/>
          </a:endParaRPr>
        </a:p>
      </dgm:t>
    </dgm:pt>
    <dgm:pt modelId="{D312AA07-EDF0-4E33-8694-66FE4713872F}" type="parTrans" cxnId="{DFD45810-22F6-4CFE-B817-FC1AADE65C6C}">
      <dgm:prSet/>
      <dgm:spPr/>
      <dgm:t>
        <a:bodyPr/>
        <a:lstStyle/>
        <a:p>
          <a:endParaRPr lang="en-US"/>
        </a:p>
      </dgm:t>
    </dgm:pt>
    <dgm:pt modelId="{89ABEC33-127D-4F5A-BD58-7A5B57486583}" type="sibTrans" cxnId="{DFD45810-22F6-4CFE-B817-FC1AADE65C6C}">
      <dgm:prSet/>
      <dgm:spPr/>
      <dgm:t>
        <a:bodyPr/>
        <a:lstStyle/>
        <a:p>
          <a:endParaRPr lang="en-US"/>
        </a:p>
      </dgm:t>
    </dgm:pt>
    <dgm:pt modelId="{F77F20B1-26A5-43CF-8D1A-C7897423DEF7}">
      <dgm:prSet/>
      <dgm:spPr/>
      <dgm:t>
        <a:bodyPr/>
        <a:lstStyle/>
        <a:p>
          <a:r>
            <a:rPr lang="en-GB" dirty="0" err="1">
              <a:latin typeface="Comic Sans MS" panose="030F0702030302020204" pitchFamily="66" charset="0"/>
            </a:rPr>
            <a:t>vivís</a:t>
          </a:r>
          <a:r>
            <a:rPr lang="en-GB" dirty="0">
              <a:latin typeface="Comic Sans MS" panose="030F0702030302020204" pitchFamily="66" charset="0"/>
            </a:rPr>
            <a:t>	   you (plural) live</a:t>
          </a:r>
          <a:endParaRPr lang="en-US" dirty="0">
            <a:latin typeface="Comic Sans MS" panose="030F0702030302020204" pitchFamily="66" charset="0"/>
          </a:endParaRPr>
        </a:p>
      </dgm:t>
    </dgm:pt>
    <dgm:pt modelId="{972EB11D-BFAD-4A44-B680-6784F13EF351}" type="parTrans" cxnId="{AC57913C-6C7C-458B-B11D-4FC9D8A93C1A}">
      <dgm:prSet/>
      <dgm:spPr/>
      <dgm:t>
        <a:bodyPr/>
        <a:lstStyle/>
        <a:p>
          <a:endParaRPr lang="en-US"/>
        </a:p>
      </dgm:t>
    </dgm:pt>
    <dgm:pt modelId="{37A0074B-529B-46D8-BFEF-17C20E27BE08}" type="sibTrans" cxnId="{AC57913C-6C7C-458B-B11D-4FC9D8A93C1A}">
      <dgm:prSet/>
      <dgm:spPr/>
      <dgm:t>
        <a:bodyPr/>
        <a:lstStyle/>
        <a:p>
          <a:endParaRPr lang="en-US"/>
        </a:p>
      </dgm:t>
    </dgm:pt>
    <dgm:pt modelId="{A1D7C074-F94D-4939-B4EF-CE7577D40491}">
      <dgm:prSet/>
      <dgm:spPr/>
      <dgm:t>
        <a:bodyPr/>
        <a:lstStyle/>
        <a:p>
          <a:r>
            <a:rPr lang="en-GB" dirty="0" err="1">
              <a:latin typeface="Comic Sans MS" panose="030F0702030302020204" pitchFamily="66" charset="0"/>
            </a:rPr>
            <a:t>viven</a:t>
          </a:r>
          <a:r>
            <a:rPr lang="en-GB" dirty="0">
              <a:latin typeface="Comic Sans MS" panose="030F0702030302020204" pitchFamily="66" charset="0"/>
            </a:rPr>
            <a:t> 	          they live</a:t>
          </a:r>
          <a:endParaRPr lang="en-US" dirty="0">
            <a:latin typeface="Comic Sans MS" panose="030F0702030302020204" pitchFamily="66" charset="0"/>
          </a:endParaRPr>
        </a:p>
      </dgm:t>
    </dgm:pt>
    <dgm:pt modelId="{185B1DC4-3A86-421B-84C0-B5A153AAC6B0}" type="parTrans" cxnId="{0C04E3E1-E681-43CE-A8A9-2B5DC693C613}">
      <dgm:prSet/>
      <dgm:spPr/>
      <dgm:t>
        <a:bodyPr/>
        <a:lstStyle/>
        <a:p>
          <a:endParaRPr lang="en-US"/>
        </a:p>
      </dgm:t>
    </dgm:pt>
    <dgm:pt modelId="{4A6395F4-010E-4AAC-9703-7CEB209592EC}" type="sibTrans" cxnId="{0C04E3E1-E681-43CE-A8A9-2B5DC693C613}">
      <dgm:prSet/>
      <dgm:spPr/>
      <dgm:t>
        <a:bodyPr/>
        <a:lstStyle/>
        <a:p>
          <a:endParaRPr lang="en-US"/>
        </a:p>
      </dgm:t>
    </dgm:pt>
    <dgm:pt modelId="{0BA2C33E-4499-414D-8F90-A19715021A9B}" type="pres">
      <dgm:prSet presAssocID="{B3653731-FB15-49AE-919E-079CEF3DAA6B}" presName="linear" presStyleCnt="0">
        <dgm:presLayoutVars>
          <dgm:animLvl val="lvl"/>
          <dgm:resizeHandles val="exact"/>
        </dgm:presLayoutVars>
      </dgm:prSet>
      <dgm:spPr/>
    </dgm:pt>
    <dgm:pt modelId="{D5142FF2-582E-47CE-880A-0BCBAE050025}" type="pres">
      <dgm:prSet presAssocID="{884E784A-CC7E-49D1-B0DA-CD766B35665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78E0F44-7ABF-4790-B63B-322D7DA0CAF9}" type="pres">
      <dgm:prSet presAssocID="{296D6DA2-0489-40F6-9E66-BFF7E8A68B90}" presName="spacer" presStyleCnt="0"/>
      <dgm:spPr/>
    </dgm:pt>
    <dgm:pt modelId="{69600E78-5DE3-4EC4-8A15-7AA16FFAB4B4}" type="pres">
      <dgm:prSet presAssocID="{5A10C4A7-D851-40AF-A7EF-2757A20131C7}" presName="parentText" presStyleLbl="node1" presStyleIdx="1" presStyleCnt="6" custLinFactNeighborX="-10" custLinFactNeighborY="-9772">
        <dgm:presLayoutVars>
          <dgm:chMax val="0"/>
          <dgm:bulletEnabled val="1"/>
        </dgm:presLayoutVars>
      </dgm:prSet>
      <dgm:spPr/>
    </dgm:pt>
    <dgm:pt modelId="{2CE53787-1621-468F-9276-09E7A0395088}" type="pres">
      <dgm:prSet presAssocID="{9009281F-B73A-463E-8585-CBAA5B42E606}" presName="spacer" presStyleCnt="0"/>
      <dgm:spPr/>
    </dgm:pt>
    <dgm:pt modelId="{9D4118DB-AF3E-4A9F-9B0B-90023331CB43}" type="pres">
      <dgm:prSet presAssocID="{13AA4AE4-B2E2-4115-875F-BCA09A76F2A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2A022CE-CE5B-4559-B943-CD17DEADA9DE}" type="pres">
      <dgm:prSet presAssocID="{C4CDB80E-DA2A-483B-B6A6-A77E780A2B74}" presName="spacer" presStyleCnt="0"/>
      <dgm:spPr/>
    </dgm:pt>
    <dgm:pt modelId="{C98564D6-D4BE-496D-AA6D-C8E7D08E18F7}" type="pres">
      <dgm:prSet presAssocID="{1D021560-8A13-4B70-BE3D-26422D8A75F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2D781D4-7F44-457D-ABC6-41040BB4EAF5}" type="pres">
      <dgm:prSet presAssocID="{89ABEC33-127D-4F5A-BD58-7A5B57486583}" presName="spacer" presStyleCnt="0"/>
      <dgm:spPr/>
    </dgm:pt>
    <dgm:pt modelId="{E0035F79-F1B9-4AD2-B87E-E166ED15FA3D}" type="pres">
      <dgm:prSet presAssocID="{F77F20B1-26A5-43CF-8D1A-C7897423DEF7}" presName="parentText" presStyleLbl="node1" presStyleIdx="4" presStyleCnt="6" custLinFactNeighborX="-7" custLinFactNeighborY="-45117">
        <dgm:presLayoutVars>
          <dgm:chMax val="0"/>
          <dgm:bulletEnabled val="1"/>
        </dgm:presLayoutVars>
      </dgm:prSet>
      <dgm:spPr/>
    </dgm:pt>
    <dgm:pt modelId="{FCDEDC1C-78D7-42B0-8FB7-D84FECDAB82A}" type="pres">
      <dgm:prSet presAssocID="{37A0074B-529B-46D8-BFEF-17C20E27BE08}" presName="spacer" presStyleCnt="0"/>
      <dgm:spPr/>
    </dgm:pt>
    <dgm:pt modelId="{76A21955-A391-4C15-BAC7-C3F6D5E56D9A}" type="pres">
      <dgm:prSet presAssocID="{A1D7C074-F94D-4939-B4EF-CE7577D4049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FD45810-22F6-4CFE-B817-FC1AADE65C6C}" srcId="{B3653731-FB15-49AE-919E-079CEF3DAA6B}" destId="{1D021560-8A13-4B70-BE3D-26422D8A75F1}" srcOrd="3" destOrd="0" parTransId="{D312AA07-EDF0-4E33-8694-66FE4713872F}" sibTransId="{89ABEC33-127D-4F5A-BD58-7A5B57486583}"/>
    <dgm:cxn modelId="{3BECE729-9ACC-4847-AEB1-87FE9D8AB0CE}" type="presOf" srcId="{B3653731-FB15-49AE-919E-079CEF3DAA6B}" destId="{0BA2C33E-4499-414D-8F90-A19715021A9B}" srcOrd="0" destOrd="0" presId="urn:microsoft.com/office/officeart/2005/8/layout/vList2"/>
    <dgm:cxn modelId="{AC57913C-6C7C-458B-B11D-4FC9D8A93C1A}" srcId="{B3653731-FB15-49AE-919E-079CEF3DAA6B}" destId="{F77F20B1-26A5-43CF-8D1A-C7897423DEF7}" srcOrd="4" destOrd="0" parTransId="{972EB11D-BFAD-4A44-B680-6784F13EF351}" sibTransId="{37A0074B-529B-46D8-BFEF-17C20E27BE08}"/>
    <dgm:cxn modelId="{C374374A-2891-4620-A7B4-DDB264D122E3}" type="presOf" srcId="{1D021560-8A13-4B70-BE3D-26422D8A75F1}" destId="{C98564D6-D4BE-496D-AA6D-C8E7D08E18F7}" srcOrd="0" destOrd="0" presId="urn:microsoft.com/office/officeart/2005/8/layout/vList2"/>
    <dgm:cxn modelId="{0C80A76B-5CE8-436E-811B-4B08C37F68D0}" type="presOf" srcId="{13AA4AE4-B2E2-4115-875F-BCA09A76F2A7}" destId="{9D4118DB-AF3E-4A9F-9B0B-90023331CB43}" srcOrd="0" destOrd="0" presId="urn:microsoft.com/office/officeart/2005/8/layout/vList2"/>
    <dgm:cxn modelId="{E585D59D-3830-4D1A-8409-88441C335095}" type="presOf" srcId="{A1D7C074-F94D-4939-B4EF-CE7577D40491}" destId="{76A21955-A391-4C15-BAC7-C3F6D5E56D9A}" srcOrd="0" destOrd="0" presId="urn:microsoft.com/office/officeart/2005/8/layout/vList2"/>
    <dgm:cxn modelId="{1AB9DBA1-6375-4F4D-BF82-5D8DE3462E19}" srcId="{B3653731-FB15-49AE-919E-079CEF3DAA6B}" destId="{13AA4AE4-B2E2-4115-875F-BCA09A76F2A7}" srcOrd="2" destOrd="0" parTransId="{D8030839-CFC6-46CB-A05C-BA617D04FDCF}" sibTransId="{C4CDB80E-DA2A-483B-B6A6-A77E780A2B74}"/>
    <dgm:cxn modelId="{8622C9AE-6BAD-464E-BE7A-AA4206229FC7}" type="presOf" srcId="{884E784A-CC7E-49D1-B0DA-CD766B356657}" destId="{D5142FF2-582E-47CE-880A-0BCBAE050025}" srcOrd="0" destOrd="0" presId="urn:microsoft.com/office/officeart/2005/8/layout/vList2"/>
    <dgm:cxn modelId="{C0F6BBBB-DF35-4EFC-9CA3-B9E051FAE6DB}" srcId="{B3653731-FB15-49AE-919E-079CEF3DAA6B}" destId="{5A10C4A7-D851-40AF-A7EF-2757A20131C7}" srcOrd="1" destOrd="0" parTransId="{69432418-F885-421A-81F6-1C54AD5E61D1}" sibTransId="{9009281F-B73A-463E-8585-CBAA5B42E606}"/>
    <dgm:cxn modelId="{BE8565C5-C54F-4FDA-A1B4-EBCFE8901BA2}" type="presOf" srcId="{5A10C4A7-D851-40AF-A7EF-2757A20131C7}" destId="{69600E78-5DE3-4EC4-8A15-7AA16FFAB4B4}" srcOrd="0" destOrd="0" presId="urn:microsoft.com/office/officeart/2005/8/layout/vList2"/>
    <dgm:cxn modelId="{0C04E3E1-E681-43CE-A8A9-2B5DC693C613}" srcId="{B3653731-FB15-49AE-919E-079CEF3DAA6B}" destId="{A1D7C074-F94D-4939-B4EF-CE7577D40491}" srcOrd="5" destOrd="0" parTransId="{185B1DC4-3A86-421B-84C0-B5A153AAC6B0}" sibTransId="{4A6395F4-010E-4AAC-9703-7CEB209592EC}"/>
    <dgm:cxn modelId="{D364F1ED-6DD5-4D1D-B9E0-6D711BB73AD3}" srcId="{B3653731-FB15-49AE-919E-079CEF3DAA6B}" destId="{884E784A-CC7E-49D1-B0DA-CD766B356657}" srcOrd="0" destOrd="0" parTransId="{5E98008C-739A-4EC9-B602-501D7E831C43}" sibTransId="{296D6DA2-0489-40F6-9E66-BFF7E8A68B90}"/>
    <dgm:cxn modelId="{864FFBFA-1529-4303-842F-FBB15712D699}" type="presOf" srcId="{F77F20B1-26A5-43CF-8D1A-C7897423DEF7}" destId="{E0035F79-F1B9-4AD2-B87E-E166ED15FA3D}" srcOrd="0" destOrd="0" presId="urn:microsoft.com/office/officeart/2005/8/layout/vList2"/>
    <dgm:cxn modelId="{806FF641-E3C2-4F23-9B06-32F0A05A61FF}" type="presParOf" srcId="{0BA2C33E-4499-414D-8F90-A19715021A9B}" destId="{D5142FF2-582E-47CE-880A-0BCBAE050025}" srcOrd="0" destOrd="0" presId="urn:microsoft.com/office/officeart/2005/8/layout/vList2"/>
    <dgm:cxn modelId="{193F1D82-BBA4-4543-95B5-CC517AA224E6}" type="presParOf" srcId="{0BA2C33E-4499-414D-8F90-A19715021A9B}" destId="{978E0F44-7ABF-4790-B63B-322D7DA0CAF9}" srcOrd="1" destOrd="0" presId="urn:microsoft.com/office/officeart/2005/8/layout/vList2"/>
    <dgm:cxn modelId="{79C9769A-7C35-4E33-A5AA-E9C61DB83607}" type="presParOf" srcId="{0BA2C33E-4499-414D-8F90-A19715021A9B}" destId="{69600E78-5DE3-4EC4-8A15-7AA16FFAB4B4}" srcOrd="2" destOrd="0" presId="urn:microsoft.com/office/officeart/2005/8/layout/vList2"/>
    <dgm:cxn modelId="{45511BE8-D2E8-448D-92D6-96432D1147F6}" type="presParOf" srcId="{0BA2C33E-4499-414D-8F90-A19715021A9B}" destId="{2CE53787-1621-468F-9276-09E7A0395088}" srcOrd="3" destOrd="0" presId="urn:microsoft.com/office/officeart/2005/8/layout/vList2"/>
    <dgm:cxn modelId="{F073554D-DC48-42E0-BF17-B185434838D9}" type="presParOf" srcId="{0BA2C33E-4499-414D-8F90-A19715021A9B}" destId="{9D4118DB-AF3E-4A9F-9B0B-90023331CB43}" srcOrd="4" destOrd="0" presId="urn:microsoft.com/office/officeart/2005/8/layout/vList2"/>
    <dgm:cxn modelId="{553BFEBE-C9B7-4B23-AC52-DAC7DC0DB344}" type="presParOf" srcId="{0BA2C33E-4499-414D-8F90-A19715021A9B}" destId="{12A022CE-CE5B-4559-B943-CD17DEADA9DE}" srcOrd="5" destOrd="0" presId="urn:microsoft.com/office/officeart/2005/8/layout/vList2"/>
    <dgm:cxn modelId="{49A985CD-5E5D-4E7F-9753-0A293583DB17}" type="presParOf" srcId="{0BA2C33E-4499-414D-8F90-A19715021A9B}" destId="{C98564D6-D4BE-496D-AA6D-C8E7D08E18F7}" srcOrd="6" destOrd="0" presId="urn:microsoft.com/office/officeart/2005/8/layout/vList2"/>
    <dgm:cxn modelId="{45B02450-9015-49F1-8D01-39AD9CFE52B1}" type="presParOf" srcId="{0BA2C33E-4499-414D-8F90-A19715021A9B}" destId="{82D781D4-7F44-457D-ABC6-41040BB4EAF5}" srcOrd="7" destOrd="0" presId="urn:microsoft.com/office/officeart/2005/8/layout/vList2"/>
    <dgm:cxn modelId="{FF019277-DFD0-4097-8CB8-0742E7BC0123}" type="presParOf" srcId="{0BA2C33E-4499-414D-8F90-A19715021A9B}" destId="{E0035F79-F1B9-4AD2-B87E-E166ED15FA3D}" srcOrd="8" destOrd="0" presId="urn:microsoft.com/office/officeart/2005/8/layout/vList2"/>
    <dgm:cxn modelId="{A131E112-2383-48CD-9EEB-0D04A45E3A2C}" type="presParOf" srcId="{0BA2C33E-4499-414D-8F90-A19715021A9B}" destId="{FCDEDC1C-78D7-42B0-8FB7-D84FECDAB82A}" srcOrd="9" destOrd="0" presId="urn:microsoft.com/office/officeart/2005/8/layout/vList2"/>
    <dgm:cxn modelId="{932D06CF-7B5A-4FA8-81B1-ADE629E71445}" type="presParOf" srcId="{0BA2C33E-4499-414D-8F90-A19715021A9B}" destId="{76A21955-A391-4C15-BAC7-C3F6D5E56D9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597DB1-476D-4E7B-A08E-5D54CD26F03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A9050F-B767-441A-9C04-C8D46598D852}">
      <dgm:prSet/>
      <dgm:spPr/>
      <dgm:t>
        <a:bodyPr/>
        <a:lstStyle/>
        <a:p>
          <a:r>
            <a:rPr lang="en-US" b="1" u="sng">
              <a:latin typeface="Comic Sans MS" panose="030F0702030302020204" pitchFamily="66" charset="0"/>
            </a:rPr>
            <a:t>These are the answers, but they aren’t in the right order.</a:t>
          </a:r>
        </a:p>
      </dgm:t>
    </dgm:pt>
    <dgm:pt modelId="{6BDA8529-99A0-48B8-B11B-889A12C2652D}" type="parTrans" cxnId="{C4E1991E-ECD7-416A-BA27-E9828E1D011B}">
      <dgm:prSet/>
      <dgm:spPr/>
      <dgm:t>
        <a:bodyPr/>
        <a:lstStyle/>
        <a:p>
          <a:endParaRPr lang="en-US"/>
        </a:p>
      </dgm:t>
    </dgm:pt>
    <dgm:pt modelId="{58E2CC31-8A91-4DC8-94E5-AA08DAD4DEC2}" type="sibTrans" cxnId="{C4E1991E-ECD7-416A-BA27-E9828E1D011B}">
      <dgm:prSet/>
      <dgm:spPr/>
      <dgm:t>
        <a:bodyPr/>
        <a:lstStyle/>
        <a:p>
          <a:endParaRPr lang="en-US"/>
        </a:p>
      </dgm:t>
    </dgm:pt>
    <dgm:pt modelId="{06E6C616-40A0-4684-8214-E6E5B8EBEF67}">
      <dgm:prSet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escribe = He/she/it writes</a:t>
          </a:r>
          <a:endParaRPr lang="en-US" dirty="0">
            <a:latin typeface="Comic Sans MS" panose="030F0702030302020204" pitchFamily="66" charset="0"/>
          </a:endParaRPr>
        </a:p>
      </dgm:t>
    </dgm:pt>
    <dgm:pt modelId="{D3488921-1A26-41E1-BA66-308400B76D86}" type="parTrans" cxnId="{F30793F1-5041-4630-9121-9834944A8DF1}">
      <dgm:prSet/>
      <dgm:spPr/>
      <dgm:t>
        <a:bodyPr/>
        <a:lstStyle/>
        <a:p>
          <a:endParaRPr lang="en-US"/>
        </a:p>
      </dgm:t>
    </dgm:pt>
    <dgm:pt modelId="{55BC68C7-6B2A-414D-8034-77CB33A44C5A}" type="sibTrans" cxnId="{F30793F1-5041-4630-9121-9834944A8DF1}">
      <dgm:prSet/>
      <dgm:spPr/>
      <dgm:t>
        <a:bodyPr/>
        <a:lstStyle/>
        <a:p>
          <a:endParaRPr lang="en-US"/>
        </a:p>
      </dgm:t>
    </dgm:pt>
    <dgm:pt modelId="{2D09155C-A9F4-41B3-9CC1-8AEDD4C11EE4}">
      <dgm:prSet/>
      <dgm:spPr/>
      <dgm:t>
        <a:bodyPr/>
        <a:lstStyle/>
        <a:p>
          <a:r>
            <a:rPr lang="en-GB" dirty="0" err="1">
              <a:latin typeface="Comic Sans MS" panose="030F0702030302020204" pitchFamily="66" charset="0"/>
            </a:rPr>
            <a:t>escribo</a:t>
          </a:r>
          <a:r>
            <a:rPr lang="en-GB" dirty="0">
              <a:latin typeface="Comic Sans MS" panose="030F0702030302020204" pitchFamily="66" charset="0"/>
            </a:rPr>
            <a:t> = I write</a:t>
          </a:r>
          <a:endParaRPr lang="en-US" dirty="0">
            <a:latin typeface="Comic Sans MS" panose="030F0702030302020204" pitchFamily="66" charset="0"/>
          </a:endParaRPr>
        </a:p>
      </dgm:t>
    </dgm:pt>
    <dgm:pt modelId="{55885A0A-9B95-4CFE-AE1F-4543CC5C4621}" type="parTrans" cxnId="{E77BD4EF-2DF7-4C25-87B9-AE20DD333381}">
      <dgm:prSet/>
      <dgm:spPr/>
      <dgm:t>
        <a:bodyPr/>
        <a:lstStyle/>
        <a:p>
          <a:endParaRPr lang="en-US"/>
        </a:p>
      </dgm:t>
    </dgm:pt>
    <dgm:pt modelId="{58612AAA-2337-4CDE-BDAD-E46595DDB8DB}" type="sibTrans" cxnId="{E77BD4EF-2DF7-4C25-87B9-AE20DD333381}">
      <dgm:prSet/>
      <dgm:spPr/>
      <dgm:t>
        <a:bodyPr/>
        <a:lstStyle/>
        <a:p>
          <a:endParaRPr lang="en-US"/>
        </a:p>
      </dgm:t>
    </dgm:pt>
    <dgm:pt modelId="{91D20146-3B75-442F-84BD-97F24A7DE479}">
      <dgm:prSet/>
      <dgm:spPr/>
      <dgm:t>
        <a:bodyPr/>
        <a:lstStyle/>
        <a:p>
          <a:r>
            <a:rPr lang="en-GB" dirty="0" err="1">
              <a:latin typeface="Comic Sans MS" panose="030F0702030302020204" pitchFamily="66" charset="0"/>
            </a:rPr>
            <a:t>escriben</a:t>
          </a:r>
          <a:r>
            <a:rPr lang="en-GB" dirty="0">
              <a:latin typeface="Comic Sans MS" panose="030F0702030302020204" pitchFamily="66" charset="0"/>
            </a:rPr>
            <a:t> = They write</a:t>
          </a:r>
          <a:endParaRPr lang="en-US" dirty="0">
            <a:latin typeface="Comic Sans MS" panose="030F0702030302020204" pitchFamily="66" charset="0"/>
          </a:endParaRPr>
        </a:p>
      </dgm:t>
    </dgm:pt>
    <dgm:pt modelId="{619A0346-A2DB-43D3-9391-541F8132DDCB}" type="parTrans" cxnId="{7AAB5DE3-8811-4AAE-BC4F-BC2A3C5D8658}">
      <dgm:prSet/>
      <dgm:spPr/>
      <dgm:t>
        <a:bodyPr/>
        <a:lstStyle/>
        <a:p>
          <a:endParaRPr lang="en-US"/>
        </a:p>
      </dgm:t>
    </dgm:pt>
    <dgm:pt modelId="{CCEFA3B5-235F-4D7C-AA59-EA66F8CAA76F}" type="sibTrans" cxnId="{7AAB5DE3-8811-4AAE-BC4F-BC2A3C5D8658}">
      <dgm:prSet/>
      <dgm:spPr/>
      <dgm:t>
        <a:bodyPr/>
        <a:lstStyle/>
        <a:p>
          <a:endParaRPr lang="en-US"/>
        </a:p>
      </dgm:t>
    </dgm:pt>
    <dgm:pt modelId="{E8544A61-7D73-418B-8D94-ED6830F5FC63}">
      <dgm:prSet/>
      <dgm:spPr/>
      <dgm:t>
        <a:bodyPr/>
        <a:lstStyle/>
        <a:p>
          <a:r>
            <a:rPr lang="en-GB" dirty="0" err="1">
              <a:latin typeface="Comic Sans MS" panose="030F0702030302020204" pitchFamily="66" charset="0"/>
            </a:rPr>
            <a:t>escribimos</a:t>
          </a:r>
          <a:r>
            <a:rPr lang="en-GB" dirty="0">
              <a:latin typeface="Comic Sans MS" panose="030F0702030302020204" pitchFamily="66" charset="0"/>
            </a:rPr>
            <a:t> = We write</a:t>
          </a:r>
          <a:endParaRPr lang="en-US" dirty="0">
            <a:latin typeface="Comic Sans MS" panose="030F0702030302020204" pitchFamily="66" charset="0"/>
          </a:endParaRPr>
        </a:p>
      </dgm:t>
    </dgm:pt>
    <dgm:pt modelId="{B8BD6596-F11D-4E93-A5B6-BC47C55CF9A3}" type="parTrans" cxnId="{2C9518B2-2E9C-4748-B389-5437CBE4B476}">
      <dgm:prSet/>
      <dgm:spPr/>
      <dgm:t>
        <a:bodyPr/>
        <a:lstStyle/>
        <a:p>
          <a:endParaRPr lang="en-US"/>
        </a:p>
      </dgm:t>
    </dgm:pt>
    <dgm:pt modelId="{7164243D-A9F3-427C-B2B5-9B4E9CFDA646}" type="sibTrans" cxnId="{2C9518B2-2E9C-4748-B389-5437CBE4B476}">
      <dgm:prSet/>
      <dgm:spPr/>
      <dgm:t>
        <a:bodyPr/>
        <a:lstStyle/>
        <a:p>
          <a:endParaRPr lang="en-US"/>
        </a:p>
      </dgm:t>
    </dgm:pt>
    <dgm:pt modelId="{F2C2D0A1-21C3-4101-828C-BC9CD36DBBBB}">
      <dgm:prSet/>
      <dgm:spPr/>
      <dgm:t>
        <a:bodyPr/>
        <a:lstStyle/>
        <a:p>
          <a:r>
            <a:rPr lang="en-GB" dirty="0">
              <a:latin typeface="Comic Sans MS" panose="030F0702030302020204" pitchFamily="66" charset="0"/>
            </a:rPr>
            <a:t>escribes = You write (singular)</a:t>
          </a:r>
          <a:endParaRPr lang="en-US" dirty="0">
            <a:latin typeface="Comic Sans MS" panose="030F0702030302020204" pitchFamily="66" charset="0"/>
          </a:endParaRPr>
        </a:p>
      </dgm:t>
    </dgm:pt>
    <dgm:pt modelId="{612BF33A-2EB8-448C-8AD1-AAA127EF542C}" type="parTrans" cxnId="{6083571A-AF05-4E1A-A586-B3219B587E09}">
      <dgm:prSet/>
      <dgm:spPr/>
      <dgm:t>
        <a:bodyPr/>
        <a:lstStyle/>
        <a:p>
          <a:endParaRPr lang="en-US"/>
        </a:p>
      </dgm:t>
    </dgm:pt>
    <dgm:pt modelId="{CFFFAF54-28DE-4DEE-86E4-DAD42EFC1F5D}" type="sibTrans" cxnId="{6083571A-AF05-4E1A-A586-B3219B587E09}">
      <dgm:prSet/>
      <dgm:spPr/>
      <dgm:t>
        <a:bodyPr/>
        <a:lstStyle/>
        <a:p>
          <a:endParaRPr lang="en-US"/>
        </a:p>
      </dgm:t>
    </dgm:pt>
    <dgm:pt modelId="{35902C37-E3D1-4728-9C63-9D5A5C434528}">
      <dgm:prSet/>
      <dgm:spPr/>
      <dgm:t>
        <a:bodyPr/>
        <a:lstStyle/>
        <a:p>
          <a:r>
            <a:rPr lang="en-GB" dirty="0" err="1">
              <a:latin typeface="Comic Sans MS" panose="030F0702030302020204" pitchFamily="66" charset="0"/>
            </a:rPr>
            <a:t>escribís</a:t>
          </a:r>
          <a:r>
            <a:rPr lang="en-GB" dirty="0">
              <a:latin typeface="Comic Sans MS" panose="030F0702030302020204" pitchFamily="66" charset="0"/>
            </a:rPr>
            <a:t> = You write (plural)</a:t>
          </a:r>
          <a:r>
            <a:rPr lang="en-GB" dirty="0"/>
            <a:t> </a:t>
          </a:r>
          <a:endParaRPr lang="en-US" dirty="0"/>
        </a:p>
      </dgm:t>
    </dgm:pt>
    <dgm:pt modelId="{B43E6DB5-1F01-4C0F-8FFD-F3E65C09A0B3}" type="parTrans" cxnId="{AC9E4723-3666-41B7-9D77-B9AED7AE8118}">
      <dgm:prSet/>
      <dgm:spPr/>
      <dgm:t>
        <a:bodyPr/>
        <a:lstStyle/>
        <a:p>
          <a:endParaRPr lang="en-US"/>
        </a:p>
      </dgm:t>
    </dgm:pt>
    <dgm:pt modelId="{9EFC2397-B478-4EFC-9CF1-AFB3EF32265A}" type="sibTrans" cxnId="{AC9E4723-3666-41B7-9D77-B9AED7AE8118}">
      <dgm:prSet/>
      <dgm:spPr/>
      <dgm:t>
        <a:bodyPr/>
        <a:lstStyle/>
        <a:p>
          <a:endParaRPr lang="en-US"/>
        </a:p>
      </dgm:t>
    </dgm:pt>
    <dgm:pt modelId="{56D2360B-40A9-45DF-8FFF-D22C7D5E89D4}" type="pres">
      <dgm:prSet presAssocID="{21597DB1-476D-4E7B-A08E-5D54CD26F037}" presName="diagram" presStyleCnt="0">
        <dgm:presLayoutVars>
          <dgm:dir/>
          <dgm:resizeHandles val="exact"/>
        </dgm:presLayoutVars>
      </dgm:prSet>
      <dgm:spPr/>
    </dgm:pt>
    <dgm:pt modelId="{6C9445C4-44CB-44B9-B8EB-3036D815E792}" type="pres">
      <dgm:prSet presAssocID="{3FA9050F-B767-441A-9C04-C8D46598D852}" presName="node" presStyleLbl="node1" presStyleIdx="0" presStyleCnt="7">
        <dgm:presLayoutVars>
          <dgm:bulletEnabled val="1"/>
        </dgm:presLayoutVars>
      </dgm:prSet>
      <dgm:spPr/>
    </dgm:pt>
    <dgm:pt modelId="{1B728278-D270-4A5B-8675-756E219950E4}" type="pres">
      <dgm:prSet presAssocID="{58E2CC31-8A91-4DC8-94E5-AA08DAD4DEC2}" presName="sibTrans" presStyleCnt="0"/>
      <dgm:spPr/>
    </dgm:pt>
    <dgm:pt modelId="{58E96709-3D5F-4F0D-B657-529174FB5118}" type="pres">
      <dgm:prSet presAssocID="{06E6C616-40A0-4684-8214-E6E5B8EBEF67}" presName="node" presStyleLbl="node1" presStyleIdx="1" presStyleCnt="7">
        <dgm:presLayoutVars>
          <dgm:bulletEnabled val="1"/>
        </dgm:presLayoutVars>
      </dgm:prSet>
      <dgm:spPr/>
    </dgm:pt>
    <dgm:pt modelId="{B06CA942-5835-4AD4-AD82-79D1F9F78AFE}" type="pres">
      <dgm:prSet presAssocID="{55BC68C7-6B2A-414D-8034-77CB33A44C5A}" presName="sibTrans" presStyleCnt="0"/>
      <dgm:spPr/>
    </dgm:pt>
    <dgm:pt modelId="{C4CFF490-09E6-4F63-9F20-C253BED40E05}" type="pres">
      <dgm:prSet presAssocID="{2D09155C-A9F4-41B3-9CC1-8AEDD4C11EE4}" presName="node" presStyleLbl="node1" presStyleIdx="2" presStyleCnt="7">
        <dgm:presLayoutVars>
          <dgm:bulletEnabled val="1"/>
        </dgm:presLayoutVars>
      </dgm:prSet>
      <dgm:spPr/>
    </dgm:pt>
    <dgm:pt modelId="{F6668C64-E96F-4F42-AA85-C53FCBB913A5}" type="pres">
      <dgm:prSet presAssocID="{58612AAA-2337-4CDE-BDAD-E46595DDB8DB}" presName="sibTrans" presStyleCnt="0"/>
      <dgm:spPr/>
    </dgm:pt>
    <dgm:pt modelId="{68EE03AF-2D6A-4720-BF0F-BF9965C09CED}" type="pres">
      <dgm:prSet presAssocID="{91D20146-3B75-442F-84BD-97F24A7DE479}" presName="node" presStyleLbl="node1" presStyleIdx="3" presStyleCnt="7">
        <dgm:presLayoutVars>
          <dgm:bulletEnabled val="1"/>
        </dgm:presLayoutVars>
      </dgm:prSet>
      <dgm:spPr/>
    </dgm:pt>
    <dgm:pt modelId="{3DBB24A6-8E02-402E-8BA3-B4E030B0EF11}" type="pres">
      <dgm:prSet presAssocID="{CCEFA3B5-235F-4D7C-AA59-EA66F8CAA76F}" presName="sibTrans" presStyleCnt="0"/>
      <dgm:spPr/>
    </dgm:pt>
    <dgm:pt modelId="{0AC6DF32-42C9-4240-A03A-8517449C35F2}" type="pres">
      <dgm:prSet presAssocID="{E8544A61-7D73-418B-8D94-ED6830F5FC63}" presName="node" presStyleLbl="node1" presStyleIdx="4" presStyleCnt="7">
        <dgm:presLayoutVars>
          <dgm:bulletEnabled val="1"/>
        </dgm:presLayoutVars>
      </dgm:prSet>
      <dgm:spPr/>
    </dgm:pt>
    <dgm:pt modelId="{6FD3A712-6AE4-47FD-BABF-91707CB1D700}" type="pres">
      <dgm:prSet presAssocID="{7164243D-A9F3-427C-B2B5-9B4E9CFDA646}" presName="sibTrans" presStyleCnt="0"/>
      <dgm:spPr/>
    </dgm:pt>
    <dgm:pt modelId="{BAB2AFDE-58E0-45C2-B1D1-2C7C257FA36E}" type="pres">
      <dgm:prSet presAssocID="{F2C2D0A1-21C3-4101-828C-BC9CD36DBBBB}" presName="node" presStyleLbl="node1" presStyleIdx="5" presStyleCnt="7">
        <dgm:presLayoutVars>
          <dgm:bulletEnabled val="1"/>
        </dgm:presLayoutVars>
      </dgm:prSet>
      <dgm:spPr/>
    </dgm:pt>
    <dgm:pt modelId="{65BA620D-55C0-4B06-B81B-B182CE3BDB09}" type="pres">
      <dgm:prSet presAssocID="{CFFFAF54-28DE-4DEE-86E4-DAD42EFC1F5D}" presName="sibTrans" presStyleCnt="0"/>
      <dgm:spPr/>
    </dgm:pt>
    <dgm:pt modelId="{C3241CD6-D7FB-4EE5-9E5F-B9C677CD2566}" type="pres">
      <dgm:prSet presAssocID="{35902C37-E3D1-4728-9C63-9D5A5C434528}" presName="node" presStyleLbl="node1" presStyleIdx="6" presStyleCnt="7">
        <dgm:presLayoutVars>
          <dgm:bulletEnabled val="1"/>
        </dgm:presLayoutVars>
      </dgm:prSet>
      <dgm:spPr/>
    </dgm:pt>
  </dgm:ptLst>
  <dgm:cxnLst>
    <dgm:cxn modelId="{6083571A-AF05-4E1A-A586-B3219B587E09}" srcId="{21597DB1-476D-4E7B-A08E-5D54CD26F037}" destId="{F2C2D0A1-21C3-4101-828C-BC9CD36DBBBB}" srcOrd="5" destOrd="0" parTransId="{612BF33A-2EB8-448C-8AD1-AAA127EF542C}" sibTransId="{CFFFAF54-28DE-4DEE-86E4-DAD42EFC1F5D}"/>
    <dgm:cxn modelId="{C4E1991E-ECD7-416A-BA27-E9828E1D011B}" srcId="{21597DB1-476D-4E7B-A08E-5D54CD26F037}" destId="{3FA9050F-B767-441A-9C04-C8D46598D852}" srcOrd="0" destOrd="0" parTransId="{6BDA8529-99A0-48B8-B11B-889A12C2652D}" sibTransId="{58E2CC31-8A91-4DC8-94E5-AA08DAD4DEC2}"/>
    <dgm:cxn modelId="{AC9E4723-3666-41B7-9D77-B9AED7AE8118}" srcId="{21597DB1-476D-4E7B-A08E-5D54CD26F037}" destId="{35902C37-E3D1-4728-9C63-9D5A5C434528}" srcOrd="6" destOrd="0" parTransId="{B43E6DB5-1F01-4C0F-8FFD-F3E65C09A0B3}" sibTransId="{9EFC2397-B478-4EFC-9CF1-AFB3EF32265A}"/>
    <dgm:cxn modelId="{6B809226-9E90-4777-96BB-7AE95F90F52F}" type="presOf" srcId="{F2C2D0A1-21C3-4101-828C-BC9CD36DBBBB}" destId="{BAB2AFDE-58E0-45C2-B1D1-2C7C257FA36E}" srcOrd="0" destOrd="0" presId="urn:microsoft.com/office/officeart/2005/8/layout/default"/>
    <dgm:cxn modelId="{9655953B-86AA-43A7-A835-03A59DFB0C0C}" type="presOf" srcId="{35902C37-E3D1-4728-9C63-9D5A5C434528}" destId="{C3241CD6-D7FB-4EE5-9E5F-B9C677CD2566}" srcOrd="0" destOrd="0" presId="urn:microsoft.com/office/officeart/2005/8/layout/default"/>
    <dgm:cxn modelId="{A7DAED5C-1C2D-4EC4-B408-DCE2867C1D98}" type="presOf" srcId="{06E6C616-40A0-4684-8214-E6E5B8EBEF67}" destId="{58E96709-3D5F-4F0D-B657-529174FB5118}" srcOrd="0" destOrd="0" presId="urn:microsoft.com/office/officeart/2005/8/layout/default"/>
    <dgm:cxn modelId="{9806C443-119A-4972-9D23-3AE4C4B6C86C}" type="presOf" srcId="{21597DB1-476D-4E7B-A08E-5D54CD26F037}" destId="{56D2360B-40A9-45DF-8FFF-D22C7D5E89D4}" srcOrd="0" destOrd="0" presId="urn:microsoft.com/office/officeart/2005/8/layout/default"/>
    <dgm:cxn modelId="{EA0D0D72-72BD-4D49-99DE-711CEAAC6C10}" type="presOf" srcId="{91D20146-3B75-442F-84BD-97F24A7DE479}" destId="{68EE03AF-2D6A-4720-BF0F-BF9965C09CED}" srcOrd="0" destOrd="0" presId="urn:microsoft.com/office/officeart/2005/8/layout/default"/>
    <dgm:cxn modelId="{AC92A783-803A-44CD-9E94-8B3EF42325AD}" type="presOf" srcId="{3FA9050F-B767-441A-9C04-C8D46598D852}" destId="{6C9445C4-44CB-44B9-B8EB-3036D815E792}" srcOrd="0" destOrd="0" presId="urn:microsoft.com/office/officeart/2005/8/layout/default"/>
    <dgm:cxn modelId="{7A1BE089-E76E-4429-9A23-CD585B891342}" type="presOf" srcId="{E8544A61-7D73-418B-8D94-ED6830F5FC63}" destId="{0AC6DF32-42C9-4240-A03A-8517449C35F2}" srcOrd="0" destOrd="0" presId="urn:microsoft.com/office/officeart/2005/8/layout/default"/>
    <dgm:cxn modelId="{0CFD87A5-D48F-4EE9-BD65-C35A689EB791}" type="presOf" srcId="{2D09155C-A9F4-41B3-9CC1-8AEDD4C11EE4}" destId="{C4CFF490-09E6-4F63-9F20-C253BED40E05}" srcOrd="0" destOrd="0" presId="urn:microsoft.com/office/officeart/2005/8/layout/default"/>
    <dgm:cxn modelId="{2C9518B2-2E9C-4748-B389-5437CBE4B476}" srcId="{21597DB1-476D-4E7B-A08E-5D54CD26F037}" destId="{E8544A61-7D73-418B-8D94-ED6830F5FC63}" srcOrd="4" destOrd="0" parTransId="{B8BD6596-F11D-4E93-A5B6-BC47C55CF9A3}" sibTransId="{7164243D-A9F3-427C-B2B5-9B4E9CFDA646}"/>
    <dgm:cxn modelId="{7AAB5DE3-8811-4AAE-BC4F-BC2A3C5D8658}" srcId="{21597DB1-476D-4E7B-A08E-5D54CD26F037}" destId="{91D20146-3B75-442F-84BD-97F24A7DE479}" srcOrd="3" destOrd="0" parTransId="{619A0346-A2DB-43D3-9391-541F8132DDCB}" sibTransId="{CCEFA3B5-235F-4D7C-AA59-EA66F8CAA76F}"/>
    <dgm:cxn modelId="{E77BD4EF-2DF7-4C25-87B9-AE20DD333381}" srcId="{21597DB1-476D-4E7B-A08E-5D54CD26F037}" destId="{2D09155C-A9F4-41B3-9CC1-8AEDD4C11EE4}" srcOrd="2" destOrd="0" parTransId="{55885A0A-9B95-4CFE-AE1F-4543CC5C4621}" sibTransId="{58612AAA-2337-4CDE-BDAD-E46595DDB8DB}"/>
    <dgm:cxn modelId="{F30793F1-5041-4630-9121-9834944A8DF1}" srcId="{21597DB1-476D-4E7B-A08E-5D54CD26F037}" destId="{06E6C616-40A0-4684-8214-E6E5B8EBEF67}" srcOrd="1" destOrd="0" parTransId="{D3488921-1A26-41E1-BA66-308400B76D86}" sibTransId="{55BC68C7-6B2A-414D-8034-77CB33A44C5A}"/>
    <dgm:cxn modelId="{EBF19261-AB21-48BE-BB4A-CDC3031427B1}" type="presParOf" srcId="{56D2360B-40A9-45DF-8FFF-D22C7D5E89D4}" destId="{6C9445C4-44CB-44B9-B8EB-3036D815E792}" srcOrd="0" destOrd="0" presId="urn:microsoft.com/office/officeart/2005/8/layout/default"/>
    <dgm:cxn modelId="{5027FF87-7EFD-4E38-A4FC-4F149F5CB95D}" type="presParOf" srcId="{56D2360B-40A9-45DF-8FFF-D22C7D5E89D4}" destId="{1B728278-D270-4A5B-8675-756E219950E4}" srcOrd="1" destOrd="0" presId="urn:microsoft.com/office/officeart/2005/8/layout/default"/>
    <dgm:cxn modelId="{7C279109-1E07-4DF1-8F4F-D4C694DA3A9D}" type="presParOf" srcId="{56D2360B-40A9-45DF-8FFF-D22C7D5E89D4}" destId="{58E96709-3D5F-4F0D-B657-529174FB5118}" srcOrd="2" destOrd="0" presId="urn:microsoft.com/office/officeart/2005/8/layout/default"/>
    <dgm:cxn modelId="{671CD5A5-B869-4206-B867-561DD1B0B7BC}" type="presParOf" srcId="{56D2360B-40A9-45DF-8FFF-D22C7D5E89D4}" destId="{B06CA942-5835-4AD4-AD82-79D1F9F78AFE}" srcOrd="3" destOrd="0" presId="urn:microsoft.com/office/officeart/2005/8/layout/default"/>
    <dgm:cxn modelId="{CC422E3F-DAA4-44AE-B194-FB83D7562663}" type="presParOf" srcId="{56D2360B-40A9-45DF-8FFF-D22C7D5E89D4}" destId="{C4CFF490-09E6-4F63-9F20-C253BED40E05}" srcOrd="4" destOrd="0" presId="urn:microsoft.com/office/officeart/2005/8/layout/default"/>
    <dgm:cxn modelId="{F173C5A6-3C3C-4906-B561-0C2C51F0ACB7}" type="presParOf" srcId="{56D2360B-40A9-45DF-8FFF-D22C7D5E89D4}" destId="{F6668C64-E96F-4F42-AA85-C53FCBB913A5}" srcOrd="5" destOrd="0" presId="urn:microsoft.com/office/officeart/2005/8/layout/default"/>
    <dgm:cxn modelId="{5D2E5C35-D100-4B5C-9D1B-E53C2964C9DE}" type="presParOf" srcId="{56D2360B-40A9-45DF-8FFF-D22C7D5E89D4}" destId="{68EE03AF-2D6A-4720-BF0F-BF9965C09CED}" srcOrd="6" destOrd="0" presId="urn:microsoft.com/office/officeart/2005/8/layout/default"/>
    <dgm:cxn modelId="{B424FDE9-1BDA-471C-9295-66F38BA48AB5}" type="presParOf" srcId="{56D2360B-40A9-45DF-8FFF-D22C7D5E89D4}" destId="{3DBB24A6-8E02-402E-8BA3-B4E030B0EF11}" srcOrd="7" destOrd="0" presId="urn:microsoft.com/office/officeart/2005/8/layout/default"/>
    <dgm:cxn modelId="{64C2B8F4-6C0C-4D17-893A-FD9DED0911F4}" type="presParOf" srcId="{56D2360B-40A9-45DF-8FFF-D22C7D5E89D4}" destId="{0AC6DF32-42C9-4240-A03A-8517449C35F2}" srcOrd="8" destOrd="0" presId="urn:microsoft.com/office/officeart/2005/8/layout/default"/>
    <dgm:cxn modelId="{E40DB0D0-05E1-4692-8E99-F7751D4A38AD}" type="presParOf" srcId="{56D2360B-40A9-45DF-8FFF-D22C7D5E89D4}" destId="{6FD3A712-6AE4-47FD-BABF-91707CB1D700}" srcOrd="9" destOrd="0" presId="urn:microsoft.com/office/officeart/2005/8/layout/default"/>
    <dgm:cxn modelId="{A7056F61-3478-44C2-884D-9658A97B884B}" type="presParOf" srcId="{56D2360B-40A9-45DF-8FFF-D22C7D5E89D4}" destId="{BAB2AFDE-58E0-45C2-B1D1-2C7C257FA36E}" srcOrd="10" destOrd="0" presId="urn:microsoft.com/office/officeart/2005/8/layout/default"/>
    <dgm:cxn modelId="{ACD63990-EBD9-4DFE-99D1-A198DE980F41}" type="presParOf" srcId="{56D2360B-40A9-45DF-8FFF-D22C7D5E89D4}" destId="{65BA620D-55C0-4B06-B81B-B182CE3BDB09}" srcOrd="11" destOrd="0" presId="urn:microsoft.com/office/officeart/2005/8/layout/default"/>
    <dgm:cxn modelId="{1645096B-6A23-47E7-975A-31DD9B6179E0}" type="presParOf" srcId="{56D2360B-40A9-45DF-8FFF-D22C7D5E89D4}" destId="{C3241CD6-D7FB-4EE5-9E5F-B9C677CD256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B0CF2-8849-41BE-9CDB-DEF6EE931279}">
      <dsp:nvSpPr>
        <dsp:cNvPr id="0" name=""/>
        <dsp:cNvSpPr/>
      </dsp:nvSpPr>
      <dsp:spPr>
        <a:xfrm>
          <a:off x="0" y="28462"/>
          <a:ext cx="5457824" cy="842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Comic Sans MS" panose="030F0702030302020204" pitchFamily="66" charset="0"/>
            </a:rPr>
            <a:t>O</a:t>
          </a:r>
          <a:endParaRPr lang="en-US" sz="3200" kern="1200" dirty="0">
            <a:latin typeface="Comic Sans MS" panose="030F0702030302020204" pitchFamily="66" charset="0"/>
          </a:endParaRPr>
        </a:p>
      </dsp:txBody>
      <dsp:txXfrm>
        <a:off x="41123" y="69585"/>
        <a:ext cx="5375578" cy="760154"/>
      </dsp:txXfrm>
    </dsp:sp>
    <dsp:sp modelId="{312249BA-8189-4F86-8595-0BFDD48B0655}">
      <dsp:nvSpPr>
        <dsp:cNvPr id="0" name=""/>
        <dsp:cNvSpPr/>
      </dsp:nvSpPr>
      <dsp:spPr>
        <a:xfrm>
          <a:off x="0" y="963022"/>
          <a:ext cx="5457824" cy="84240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Comic Sans MS" panose="030F0702030302020204" pitchFamily="66" charset="0"/>
            </a:rPr>
            <a:t>ES</a:t>
          </a:r>
          <a:endParaRPr lang="en-US" sz="3200" kern="1200" dirty="0">
            <a:latin typeface="Comic Sans MS" panose="030F0702030302020204" pitchFamily="66" charset="0"/>
          </a:endParaRPr>
        </a:p>
      </dsp:txBody>
      <dsp:txXfrm>
        <a:off x="41123" y="1004145"/>
        <a:ext cx="5375578" cy="760154"/>
      </dsp:txXfrm>
    </dsp:sp>
    <dsp:sp modelId="{3B1F9E62-56C6-45E3-9257-BC38CC091105}">
      <dsp:nvSpPr>
        <dsp:cNvPr id="0" name=""/>
        <dsp:cNvSpPr/>
      </dsp:nvSpPr>
      <dsp:spPr>
        <a:xfrm>
          <a:off x="0" y="1897582"/>
          <a:ext cx="5457824" cy="84240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omic Sans MS" panose="030F0702030302020204" pitchFamily="66" charset="0"/>
            </a:rPr>
            <a:t>E</a:t>
          </a:r>
        </a:p>
      </dsp:txBody>
      <dsp:txXfrm>
        <a:off x="41123" y="1938705"/>
        <a:ext cx="5375578" cy="760154"/>
      </dsp:txXfrm>
    </dsp:sp>
    <dsp:sp modelId="{AC8C1BC7-F5AD-43D9-AF79-3C8926453F1A}">
      <dsp:nvSpPr>
        <dsp:cNvPr id="0" name=""/>
        <dsp:cNvSpPr/>
      </dsp:nvSpPr>
      <dsp:spPr>
        <a:xfrm>
          <a:off x="0" y="2832142"/>
          <a:ext cx="5457824" cy="84240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Comic Sans MS" panose="030F0702030302020204" pitchFamily="66" charset="0"/>
            </a:rPr>
            <a:t>IMOS</a:t>
          </a:r>
          <a:endParaRPr lang="en-US" sz="3200" kern="1200" dirty="0">
            <a:latin typeface="Comic Sans MS" panose="030F0702030302020204" pitchFamily="66" charset="0"/>
          </a:endParaRPr>
        </a:p>
      </dsp:txBody>
      <dsp:txXfrm>
        <a:off x="41123" y="2873265"/>
        <a:ext cx="5375578" cy="760154"/>
      </dsp:txXfrm>
    </dsp:sp>
    <dsp:sp modelId="{E0B2B0D0-ECC8-4433-854F-02A88CA12461}">
      <dsp:nvSpPr>
        <dsp:cNvPr id="0" name=""/>
        <dsp:cNvSpPr/>
      </dsp:nvSpPr>
      <dsp:spPr>
        <a:xfrm>
          <a:off x="0" y="3766702"/>
          <a:ext cx="5457824" cy="84240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Comic Sans MS" panose="030F0702030302020204" pitchFamily="66" charset="0"/>
            </a:rPr>
            <a:t>ÍS</a:t>
          </a:r>
          <a:endParaRPr lang="en-US" sz="3200" kern="1200" dirty="0"/>
        </a:p>
      </dsp:txBody>
      <dsp:txXfrm>
        <a:off x="41123" y="3807825"/>
        <a:ext cx="5375578" cy="760154"/>
      </dsp:txXfrm>
    </dsp:sp>
    <dsp:sp modelId="{BD47AC46-3680-4B0C-BFF7-99DA489D0DE3}">
      <dsp:nvSpPr>
        <dsp:cNvPr id="0" name=""/>
        <dsp:cNvSpPr/>
      </dsp:nvSpPr>
      <dsp:spPr>
        <a:xfrm>
          <a:off x="0" y="4701262"/>
          <a:ext cx="5457824" cy="842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Comic Sans MS" panose="030F0702030302020204" pitchFamily="66" charset="0"/>
            </a:rPr>
            <a:t>EN</a:t>
          </a:r>
          <a:endParaRPr lang="en-US" sz="3200" kern="1200" dirty="0">
            <a:latin typeface="Comic Sans MS" panose="030F0702030302020204" pitchFamily="66" charset="0"/>
          </a:endParaRPr>
        </a:p>
      </dsp:txBody>
      <dsp:txXfrm>
        <a:off x="41123" y="4742385"/>
        <a:ext cx="5375578" cy="760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42FF2-582E-47CE-880A-0BCBAE050025}">
      <dsp:nvSpPr>
        <dsp:cNvPr id="0" name=""/>
        <dsp:cNvSpPr/>
      </dsp:nvSpPr>
      <dsp:spPr>
        <a:xfrm>
          <a:off x="0" y="28462"/>
          <a:ext cx="5457824" cy="842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Comic Sans MS" panose="030F0702030302020204" pitchFamily="66" charset="0"/>
            </a:rPr>
            <a:t>vivo	I live</a:t>
          </a:r>
          <a:endParaRPr lang="en-US" sz="3200" kern="1200" dirty="0">
            <a:latin typeface="Comic Sans MS" panose="030F0702030302020204" pitchFamily="66" charset="0"/>
          </a:endParaRPr>
        </a:p>
      </dsp:txBody>
      <dsp:txXfrm>
        <a:off x="41123" y="69585"/>
        <a:ext cx="5375578" cy="760154"/>
      </dsp:txXfrm>
    </dsp:sp>
    <dsp:sp modelId="{69600E78-5DE3-4EC4-8A15-7AA16FFAB4B4}">
      <dsp:nvSpPr>
        <dsp:cNvPr id="0" name=""/>
        <dsp:cNvSpPr/>
      </dsp:nvSpPr>
      <dsp:spPr>
        <a:xfrm>
          <a:off x="0" y="954016"/>
          <a:ext cx="5457824" cy="84240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latin typeface="Comic Sans MS" panose="030F0702030302020204" pitchFamily="66" charset="0"/>
            </a:rPr>
            <a:t>vives</a:t>
          </a:r>
          <a:r>
            <a:rPr lang="en-GB" sz="3200" kern="1200" dirty="0">
              <a:latin typeface="Comic Sans MS" panose="030F0702030302020204" pitchFamily="66" charset="0"/>
            </a:rPr>
            <a:t>	you (singular) live</a:t>
          </a:r>
          <a:endParaRPr lang="en-US" sz="3200" kern="1200" dirty="0">
            <a:latin typeface="Comic Sans MS" panose="030F0702030302020204" pitchFamily="66" charset="0"/>
          </a:endParaRPr>
        </a:p>
      </dsp:txBody>
      <dsp:txXfrm>
        <a:off x="41123" y="995139"/>
        <a:ext cx="5375578" cy="760154"/>
      </dsp:txXfrm>
    </dsp:sp>
    <dsp:sp modelId="{9D4118DB-AF3E-4A9F-9B0B-90023331CB43}">
      <dsp:nvSpPr>
        <dsp:cNvPr id="0" name=""/>
        <dsp:cNvSpPr/>
      </dsp:nvSpPr>
      <dsp:spPr>
        <a:xfrm>
          <a:off x="0" y="1897582"/>
          <a:ext cx="5457824" cy="84240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latin typeface="Comic Sans MS" panose="030F0702030302020204" pitchFamily="66" charset="0"/>
            </a:rPr>
            <a:t>vive</a:t>
          </a:r>
          <a:r>
            <a:rPr lang="en-GB" sz="3200" kern="1200" dirty="0">
              <a:latin typeface="Comic Sans MS" panose="030F0702030302020204" pitchFamily="66" charset="0"/>
            </a:rPr>
            <a:t>	  he/she/it/lives</a:t>
          </a:r>
          <a:endParaRPr lang="en-US" sz="3200" kern="1200" dirty="0">
            <a:latin typeface="Comic Sans MS" panose="030F0702030302020204" pitchFamily="66" charset="0"/>
          </a:endParaRPr>
        </a:p>
      </dsp:txBody>
      <dsp:txXfrm>
        <a:off x="41123" y="1938705"/>
        <a:ext cx="5375578" cy="760154"/>
      </dsp:txXfrm>
    </dsp:sp>
    <dsp:sp modelId="{C98564D6-D4BE-496D-AA6D-C8E7D08E18F7}">
      <dsp:nvSpPr>
        <dsp:cNvPr id="0" name=""/>
        <dsp:cNvSpPr/>
      </dsp:nvSpPr>
      <dsp:spPr>
        <a:xfrm>
          <a:off x="0" y="2832142"/>
          <a:ext cx="5457824" cy="84240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latin typeface="Comic Sans MS" panose="030F0702030302020204" pitchFamily="66" charset="0"/>
            </a:rPr>
            <a:t>vivimos</a:t>
          </a:r>
          <a:r>
            <a:rPr lang="en-GB" sz="3200" kern="1200" dirty="0">
              <a:latin typeface="Comic Sans MS" panose="030F0702030302020204" pitchFamily="66" charset="0"/>
            </a:rPr>
            <a:t>	  we live</a:t>
          </a:r>
          <a:endParaRPr lang="en-US" sz="3200" kern="1200" dirty="0">
            <a:latin typeface="Comic Sans MS" panose="030F0702030302020204" pitchFamily="66" charset="0"/>
          </a:endParaRPr>
        </a:p>
      </dsp:txBody>
      <dsp:txXfrm>
        <a:off x="41123" y="2873265"/>
        <a:ext cx="5375578" cy="760154"/>
      </dsp:txXfrm>
    </dsp:sp>
    <dsp:sp modelId="{E0035F79-F1B9-4AD2-B87E-E166ED15FA3D}">
      <dsp:nvSpPr>
        <dsp:cNvPr id="0" name=""/>
        <dsp:cNvSpPr/>
      </dsp:nvSpPr>
      <dsp:spPr>
        <a:xfrm>
          <a:off x="0" y="3725122"/>
          <a:ext cx="5457824" cy="84240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latin typeface="Comic Sans MS" panose="030F0702030302020204" pitchFamily="66" charset="0"/>
            </a:rPr>
            <a:t>vivís</a:t>
          </a:r>
          <a:r>
            <a:rPr lang="en-GB" sz="3200" kern="1200" dirty="0">
              <a:latin typeface="Comic Sans MS" panose="030F0702030302020204" pitchFamily="66" charset="0"/>
            </a:rPr>
            <a:t>	   you (plural) live</a:t>
          </a:r>
          <a:endParaRPr lang="en-US" sz="3200" kern="1200" dirty="0">
            <a:latin typeface="Comic Sans MS" panose="030F0702030302020204" pitchFamily="66" charset="0"/>
          </a:endParaRPr>
        </a:p>
      </dsp:txBody>
      <dsp:txXfrm>
        <a:off x="41123" y="3766245"/>
        <a:ext cx="5375578" cy="760154"/>
      </dsp:txXfrm>
    </dsp:sp>
    <dsp:sp modelId="{76A21955-A391-4C15-BAC7-C3F6D5E56D9A}">
      <dsp:nvSpPr>
        <dsp:cNvPr id="0" name=""/>
        <dsp:cNvSpPr/>
      </dsp:nvSpPr>
      <dsp:spPr>
        <a:xfrm>
          <a:off x="0" y="4701262"/>
          <a:ext cx="5457824" cy="842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 err="1">
              <a:latin typeface="Comic Sans MS" panose="030F0702030302020204" pitchFamily="66" charset="0"/>
            </a:rPr>
            <a:t>viven</a:t>
          </a:r>
          <a:r>
            <a:rPr lang="en-GB" sz="3200" kern="1200" dirty="0">
              <a:latin typeface="Comic Sans MS" panose="030F0702030302020204" pitchFamily="66" charset="0"/>
            </a:rPr>
            <a:t> 	          they live</a:t>
          </a:r>
          <a:endParaRPr lang="en-US" sz="3200" kern="1200" dirty="0">
            <a:latin typeface="Comic Sans MS" panose="030F0702030302020204" pitchFamily="66" charset="0"/>
          </a:endParaRPr>
        </a:p>
      </dsp:txBody>
      <dsp:txXfrm>
        <a:off x="41123" y="4742385"/>
        <a:ext cx="5375578" cy="760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445C4-44CB-44B9-B8EB-3036D815E792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>
              <a:latin typeface="Comic Sans MS" panose="030F0702030302020204" pitchFamily="66" charset="0"/>
            </a:rPr>
            <a:t>These are the answers, but they aren’t in the right order.</a:t>
          </a:r>
        </a:p>
      </dsp:txBody>
      <dsp:txXfrm>
        <a:off x="3080" y="587032"/>
        <a:ext cx="2444055" cy="1466433"/>
      </dsp:txXfrm>
    </dsp:sp>
    <dsp:sp modelId="{58E96709-3D5F-4F0D-B657-529174FB5118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escribe = He/she/it writes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2691541" y="587032"/>
        <a:ext cx="2444055" cy="1466433"/>
      </dsp:txXfrm>
    </dsp:sp>
    <dsp:sp modelId="{C4CFF490-09E6-4F63-9F20-C253BED40E05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Comic Sans MS" panose="030F0702030302020204" pitchFamily="66" charset="0"/>
            </a:rPr>
            <a:t>escribo</a:t>
          </a:r>
          <a:r>
            <a:rPr lang="en-GB" sz="2000" kern="1200" dirty="0">
              <a:latin typeface="Comic Sans MS" panose="030F0702030302020204" pitchFamily="66" charset="0"/>
            </a:rPr>
            <a:t> = I write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5380002" y="587032"/>
        <a:ext cx="2444055" cy="1466433"/>
      </dsp:txXfrm>
    </dsp:sp>
    <dsp:sp modelId="{68EE03AF-2D6A-4720-BF0F-BF9965C09CED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Comic Sans MS" panose="030F0702030302020204" pitchFamily="66" charset="0"/>
            </a:rPr>
            <a:t>escriben</a:t>
          </a:r>
          <a:r>
            <a:rPr lang="en-GB" sz="2000" kern="1200" dirty="0">
              <a:latin typeface="Comic Sans MS" panose="030F0702030302020204" pitchFamily="66" charset="0"/>
            </a:rPr>
            <a:t> = They write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8068463" y="587032"/>
        <a:ext cx="2444055" cy="1466433"/>
      </dsp:txXfrm>
    </dsp:sp>
    <dsp:sp modelId="{0AC6DF32-42C9-4240-A03A-8517449C35F2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Comic Sans MS" panose="030F0702030302020204" pitchFamily="66" charset="0"/>
            </a:rPr>
            <a:t>escribimos</a:t>
          </a:r>
          <a:r>
            <a:rPr lang="en-GB" sz="2000" kern="1200" dirty="0">
              <a:latin typeface="Comic Sans MS" panose="030F0702030302020204" pitchFamily="66" charset="0"/>
            </a:rPr>
            <a:t> = We write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1347311" y="2297871"/>
        <a:ext cx="2444055" cy="1466433"/>
      </dsp:txXfrm>
    </dsp:sp>
    <dsp:sp modelId="{BAB2AFDE-58E0-45C2-B1D1-2C7C257FA36E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omic Sans MS" panose="030F0702030302020204" pitchFamily="66" charset="0"/>
            </a:rPr>
            <a:t>escribes = You write (singular)</a:t>
          </a:r>
          <a:endParaRPr lang="en-US" sz="2000" kern="1200" dirty="0">
            <a:latin typeface="Comic Sans MS" panose="030F0702030302020204" pitchFamily="66" charset="0"/>
          </a:endParaRPr>
        </a:p>
      </dsp:txBody>
      <dsp:txXfrm>
        <a:off x="4035772" y="2297871"/>
        <a:ext cx="2444055" cy="1466433"/>
      </dsp:txXfrm>
    </dsp:sp>
    <dsp:sp modelId="{C3241CD6-D7FB-4EE5-9E5F-B9C677CD2566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latin typeface="Comic Sans MS" panose="030F0702030302020204" pitchFamily="66" charset="0"/>
            </a:rPr>
            <a:t>escribís</a:t>
          </a:r>
          <a:r>
            <a:rPr lang="en-GB" sz="2000" kern="1200" dirty="0">
              <a:latin typeface="Comic Sans MS" panose="030F0702030302020204" pitchFamily="66" charset="0"/>
            </a:rPr>
            <a:t> = You write (plural)</a:t>
          </a:r>
          <a:r>
            <a:rPr lang="en-GB" sz="2000" kern="1200" dirty="0"/>
            <a:t> </a:t>
          </a:r>
          <a:endParaRPr lang="en-US" sz="2000" kern="1200" dirty="0"/>
        </a:p>
      </dsp:txBody>
      <dsp:txXfrm>
        <a:off x="672423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38ED-6A58-49AD-A7BA-87C7552B0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EE25-B818-430F-8B57-2EFC31B81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DBFB3-C620-4EB6-8D74-E8BD2293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FDF3D-B3F2-4906-A1A0-3C076B3D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1974B-453E-4948-AD50-E816162C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77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B0A0-2D4A-47EE-9687-87061EEE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D96DB-3006-4368-A828-8ADA3BADA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E226A-06FC-41A8-ACF9-D3606992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0F299-8F88-494E-9CDC-C3FBD4C1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7D4F3-6105-4F98-9CDC-D629C5AD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37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832700-175F-46FC-A3A0-092719832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96BDA-F7B3-4D21-8802-9105DB8B4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9D645-4714-49EA-B7A6-01633AE7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3449D-5AAE-4A57-8EF9-E3623CB1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CA2F-0A84-40C2-8459-AC599C01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76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7ED168-D4A5-450F-A5CC-E32858E0A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E63E41-7251-4ECF-878D-B5E0C2A40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1AD399-4C1E-4D37-B1C7-D34268AAB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590DC-A6BC-41DE-9DE0-26AABF6C6E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01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E7F3D3-108D-41AD-89DE-0A20EC734D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7EFDDB-DDE0-43AE-90E8-71159E0A4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185A72-5EBC-456B-A4E2-13DE2BFDB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D6E9A-B779-4511-A8B3-1D9ED127A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236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0DB149-AF48-488B-ABA7-768FC3467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354069-17A3-4777-B698-D15B84E06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ECFE0E-899C-4028-BFF0-E065A53F05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93799-A2E0-4004-AD46-92843B2CD7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1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2EB80-8D2F-4E36-87DE-5C8961406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A0F64A-D0D8-4023-9248-15EA28B76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4A302E-F348-4CBE-8DD4-744DBF84C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7F408-064F-4163-9A2E-451C1A78B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141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3A4098D-7F20-4437-B7CC-FC8E50B78E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384B20-00B0-4AF8-BE88-780EC19EE4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0230C3-1350-4CA2-A42C-118CA2BA0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F48DB-1D72-468C-B725-D3EA1D0623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31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198166-D7A0-492D-930C-930E4ADBF0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06A092-5205-483A-88AD-EE302BD41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B3442A-58C6-4219-8E5E-8074FE0FD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ED9E3-DE55-46C6-A0E4-9BBD03C92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37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963B34-0B1D-4524-A713-24AF1F8EDC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4FB968-16BE-449C-8CAF-4369716F8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01291D-9F01-48D8-BEAA-32C7F53D33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5FB9-7466-45C8-AD2D-AA4F92EEB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385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C3F2FA-3AF4-4498-838E-AFD3104C22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10BE99-9064-4B7E-ADFF-47190355B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487155-A483-414D-9ABB-D706617AB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76FFC-4A10-47AC-8C99-75A50E881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44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D7C1-58A7-48D8-8936-F97C2AC5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8880B-0C30-45A2-90D9-CBD1E5CB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5CB26-01BE-407A-B972-37A55C3DC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AC2A7-6C20-4958-AD8C-75DA0B8D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28A59-B9D7-448D-B09B-4F86385A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68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22A95-66B6-45B4-A5D7-BDE6DC107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F8922-098B-4B28-BB23-2FCF9CB740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311F2-57F7-48D8-A777-CBB387535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490A9-3488-4417-B79F-6F74FEC7F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932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147226-3408-436D-8DB4-FBFF053FFB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4FB655-6EC9-4F77-951B-95CCE4265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195996-FF45-4199-AF19-89AA339D1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D0741-8F7F-4313-9969-E941F876D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367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98A882-6E36-4416-A6FD-C67B3CC08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5E671C-5F79-4B97-B1C4-20585B9551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139748-12C4-4F3A-8851-D6636F8BA4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25607-D6CE-4833-B9B9-90717C911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38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38ED-6A58-49AD-A7BA-87C7552B0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EE25-B818-430F-8B57-2EFC31B81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DBFB3-C620-4EB6-8D74-E8BD2293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FDF3D-B3F2-4906-A1A0-3C076B3D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1974B-453E-4948-AD50-E816162C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84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D7C1-58A7-48D8-8936-F97C2AC5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8880B-0C30-45A2-90D9-CBD1E5CB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5CB26-01BE-407A-B972-37A55C3DC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AC2A7-6C20-4958-AD8C-75DA0B8D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28A59-B9D7-448D-B09B-4F86385A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935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6FAA-4984-473A-9E34-F3F86729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3D192-99AB-4F01-B484-80BFD911D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CD1C5-8F13-4641-9580-19DFBF7B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F21C1-6256-4EDE-BEE5-AF6D6527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0F00B-C682-4C61-A5E5-CD71ADB9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784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97C1-DBD2-4AF4-8FCC-E4296216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A6535-D8B0-42D2-84BD-E77BEE172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CC6CC-78B0-4290-A512-938B9C5DB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86EC2-A879-4EF0-B03F-BA09CCF5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941E8-9FDF-4E14-BB07-F18A5E2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D54AC-5719-47D2-B45A-354D443A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760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1614B-8473-41C6-AEC4-7F78AF02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C951F-0037-453B-B5E0-93FB71B78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81903-9A5A-4F1F-89BD-EFE4B482E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EC42E-CD28-40F6-B6CC-244FF4CC5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22D17-A61F-401D-97D2-F54EC6205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0894D-F95E-47C2-A331-0988A41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9022F-5B1C-443F-8E68-45CC5121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B7E0A-5CE1-4D39-809B-C1BEEFED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227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C866-B456-43D3-B0D1-BE435CC7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D992A-5D0F-4A96-9900-4B8FCB75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2C49F-2707-4BEB-8A6F-8850598B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E1729-2116-43B4-BF2B-37E2CDA0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173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0D9DE-D1D5-429F-A206-6AB414672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6DA2E-A7B1-49AA-B196-2F5E0A86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898F3-E237-43EE-B06E-FC2B7C8F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25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6FAA-4984-473A-9E34-F3F86729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3D192-99AB-4F01-B484-80BFD911D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CD1C5-8F13-4641-9580-19DFBF7B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F21C1-6256-4EDE-BEE5-AF6D6527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0F00B-C682-4C61-A5E5-CD71ADB9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30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E2EF-4A88-438D-91DB-7EFDD16D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15F9-75FA-4AA5-890E-AFB286453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41B97-BC61-4655-9F0C-DAC3E5D65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83219-055A-4D56-97FC-89A7459A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76168-4CE7-4677-AC59-D6B33093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2E50C-7CE6-4450-92A0-37C456DD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060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88CD-E471-48BE-97E7-539ED870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EA303B-6374-49F0-91D4-F3788659C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387EF-8446-4A63-A5BF-408FE5618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C5FD2-4C3D-4326-873C-C3BB8A64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8100D-F9EC-4319-9FE3-11A1E39D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660A4-CDF3-4B81-8AE5-B238F57A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95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B0A0-2D4A-47EE-9687-87061EEE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D96DB-3006-4368-A828-8ADA3BADA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E226A-06FC-41A8-ACF9-D3606992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0F299-8F88-494E-9CDC-C3FBD4C1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7D4F3-6105-4F98-9CDC-D629C5AD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806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832700-175F-46FC-A3A0-092719832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96BDA-F7B3-4D21-8802-9105DB8B4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9D645-4714-49EA-B7A6-01633AE7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3449D-5AAE-4A57-8EF9-E3623CB1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CA2F-0A84-40C2-8459-AC599C01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568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EC476A-89F4-4892-8E27-0B4BB1C0D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B053BF-13E3-470D-8936-6B43E7C9C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EA8947-68FE-44D0-AD06-B17786C2B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2C307-DF42-47CE-BDD5-25FF4615F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66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EFF9C6-DE2B-4A09-BEC4-CFB1395D0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DD6047-4A58-4AE4-82D2-2AA7DE81C2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2AB892-2997-4FCD-A9DB-3AF4988B0A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E3729-4EEB-4CDB-9E80-6EDD5C247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570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31A46A-FA60-4D11-8D04-D5727AB9C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7C45DB-E3A9-4921-B00C-ED787F817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FA812E-2EE0-45F7-B4E2-A4D917807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5DA5-FB13-4B59-8110-3C58DF150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727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1D942-74A2-488D-8889-6E0CCBE1F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2B2EF6-C7C1-4026-84CC-8B04A96BB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50E71-3E17-40B0-ACB5-B89FF8EE3B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BD59F-668E-451A-A0B0-983B46B95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499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7BB177-0366-4D45-9F70-47E0F462A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BCF905-B1AF-4DCD-8472-CF279B27E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C18023-2C80-410C-9C8B-72788C309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01DF-8A3A-4DA5-98B6-C81F14EFD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470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28DF46-9CA7-42EB-8483-6F8DF9E30C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663832-BF50-4DA9-B910-E7FC5E3F7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9AE866-C05F-4AED-A1C8-3299C2824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DB9EE-C625-44A2-836D-D46BB775B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6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97C1-DBD2-4AF4-8FCC-E4296216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A6535-D8B0-42D2-84BD-E77BEE172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CC6CC-78B0-4290-A512-938B9C5DB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86EC2-A879-4EF0-B03F-BA09CCF5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941E8-9FDF-4E14-BB07-F18A5E2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D54AC-5719-47D2-B45A-354D443A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07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0B24EF-A09E-4DFC-8946-AA5AD840DD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902C41-D08D-4B21-83F1-512654C53F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DDD82D-C5E6-4894-9C5D-8FC902953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5876-1965-493A-91AE-065AB8B9B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570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E7A63D-3323-4ED8-9B16-D40329D173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3FE6EC-43AA-4FCE-A3FD-C3847F912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1D2E02-74CB-40CE-B1B3-63321E4CC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2A1BD-66E1-4F74-B401-E1DD03759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147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C8650-22EF-416E-8FF9-890FD5630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BAB227-9C2A-4985-B95D-58E24EF9F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E2FFAB-6F11-45D8-A2A0-1C5D61B521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DCEAF-C863-465D-9327-2C22D14FF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646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B2CC22-5FAB-477E-A024-A917A984B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E629EF-A05E-4AE2-84DC-42180EE69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B1F32-AEBB-492B-BA1A-4EFE8BEE8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47BA8-5EEC-44A8-BAE6-D5FDE10C6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569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EB6DD3-1F3D-437A-8C26-923D2DD83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5C5A40-24ED-4B34-B50B-D5E824592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EFE5D7-EF62-470A-9730-AC3FB5603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C296-1BC6-4546-9DCF-E2B3A8A1E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8872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275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043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08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351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7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1614B-8473-41C6-AEC4-7F78AF02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C951F-0037-453B-B5E0-93FB71B78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81903-9A5A-4F1F-89BD-EFE4B482E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EC42E-CD28-40F6-B6CC-244FF4CC5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22D17-A61F-401D-97D2-F54EC6205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0894D-F95E-47C2-A331-0988A41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9022F-5B1C-443F-8E68-45CC5121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B7E0A-5CE1-4D39-809B-C1BEEFED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08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5936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210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25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22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599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0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C866-B456-43D3-B0D1-BE435CC7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D992A-5D0F-4A96-9900-4B8FCB75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2C49F-2707-4BEB-8A6F-8850598B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E1729-2116-43B4-BF2B-37E2CDA0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0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0D9DE-D1D5-429F-A206-6AB414672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6DA2E-A7B1-49AA-B196-2F5E0A86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898F3-E237-43EE-B06E-FC2B7C8F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63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E2EF-4A88-438D-91DB-7EFDD16D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15F9-75FA-4AA5-890E-AFB286453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41B97-BC61-4655-9F0C-DAC3E5D65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83219-055A-4D56-97FC-89A7459A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76168-4CE7-4677-AC59-D6B33093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2E50C-7CE6-4450-92A0-37C456DD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78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88CD-E471-48BE-97E7-539ED870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EA303B-6374-49F0-91D4-F3788659C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387EF-8446-4A63-A5BF-408FE5618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C5FD2-4C3D-4326-873C-C3BB8A64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8100D-F9EC-4319-9FE3-11A1E39D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660A4-CDF3-4B81-8AE5-B238F57A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43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9DA84-2B66-4ED2-A5E6-9BA37F0E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2476C-A1C0-4F05-BD12-163984AFB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A636A-CBD3-422C-87E4-9653CF811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0A67-83BB-42FC-8DAD-2592D85C2C6B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8062-B960-4216-A27B-8015ACD36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BD7BA-E4A4-4CAC-8BC4-E8E59566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6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5"/>
            </a:gs>
            <a:gs pos="100000">
              <a:srgbClr val="FFFF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59F3CCE-D4F6-4D58-A0BB-51CE96322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D8745A4-A16A-4A94-B684-B4DDB9582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0CA195-F336-4F23-9805-E34372197C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CC440C6-E100-4CFA-A79D-217BDFB4C5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0A8C49-83EC-4ED1-8BC5-762AF84F02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3D27CE3A-6C42-4DC6-A66D-B7624C695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06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9DA84-2B66-4ED2-A5E6-9BA37F0E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2476C-A1C0-4F05-BD12-163984AFB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A636A-CBD3-422C-87E4-9653CF811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18/06/2020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8062-B960-4216-A27B-8015ACD36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BD7BA-E4A4-4CAC-8BC4-E8E59566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53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5"/>
            </a:gs>
            <a:gs pos="100000">
              <a:srgbClr val="FFFF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AE7B2C-BCF0-4EB7-9E79-58F27D8CF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B9220B-98A4-4B1E-A23D-AC59833E6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0CA195-F336-4F23-9805-E34372197C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CC440C6-E100-4CFA-A79D-217BDFB4C5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0A8C49-83EC-4ED1-8BC5-762AF84F02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870C5752-065E-4C07-A2C5-70AC3DDAA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99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C0C5F-44C1-4F55-822F-287A0C3646B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58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inguascope.com/" TargetMode="Externa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1048-32BA-4E6B-95F8-2AE92CF7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GB" sz="3700" u="sng">
                <a:latin typeface="Comic Sans MS" panose="030F0702030302020204" pitchFamily="66" charset="0"/>
              </a:rPr>
              <a:t>¡</a:t>
            </a:r>
            <a:r>
              <a:rPr lang="en-GB" sz="3700" u="sng" err="1">
                <a:latin typeface="Comic Sans MS" panose="030F0702030302020204" pitchFamily="66" charset="0"/>
              </a:rPr>
              <a:t>Bienvenidos</a:t>
            </a:r>
            <a:r>
              <a:rPr lang="en-GB" sz="3700" u="sng">
                <a:latin typeface="Comic Sans MS" panose="030F0702030302020204" pitchFamily="66" charset="0"/>
              </a:rPr>
              <a:t> a </a:t>
            </a:r>
            <a:r>
              <a:rPr lang="en-GB" sz="3700" u="sng" err="1">
                <a:latin typeface="Comic Sans MS" panose="030F0702030302020204" pitchFamily="66" charset="0"/>
              </a:rPr>
              <a:t>nuestra</a:t>
            </a:r>
            <a:r>
              <a:rPr lang="en-GB" sz="3700" u="sng">
                <a:latin typeface="Comic Sans MS" panose="030F0702030302020204" pitchFamily="66" charset="0"/>
              </a:rPr>
              <a:t> </a:t>
            </a:r>
            <a:r>
              <a:rPr lang="en-GB" sz="3700" u="sng" err="1">
                <a:latin typeface="Comic Sans MS" panose="030F0702030302020204" pitchFamily="66" charset="0"/>
              </a:rPr>
              <a:t>lección</a:t>
            </a:r>
            <a:r>
              <a:rPr lang="en-GB" sz="3700" u="sng">
                <a:latin typeface="Comic Sans MS" panose="030F0702030302020204" pitchFamily="66" charset="0"/>
              </a:rPr>
              <a:t> de </a:t>
            </a:r>
            <a:r>
              <a:rPr lang="en-GB" sz="3700" u="sng" err="1">
                <a:latin typeface="Comic Sans MS" panose="030F0702030302020204" pitchFamily="66" charset="0"/>
              </a:rPr>
              <a:t>español</a:t>
            </a:r>
            <a:r>
              <a:rPr lang="en-GB" sz="3700" u="sng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41446-4BE9-41B7-8672-6C260E26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Hola Y6 and welcome to our Spanish lesson!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Don’t forget to use “</a:t>
            </a:r>
            <a:r>
              <a:rPr lang="en-GB" dirty="0" err="1">
                <a:latin typeface="Comic Sans MS" panose="030F0702030302020204" pitchFamily="66" charset="0"/>
              </a:rPr>
              <a:t>Linguascope</a:t>
            </a:r>
            <a:r>
              <a:rPr lang="en-GB" dirty="0">
                <a:latin typeface="Comic Sans MS" panose="030F0702030302020204" pitchFamily="66" charset="0"/>
              </a:rPr>
              <a:t>” to help you go over/learn new vocabulary (words)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next slide will show you how to log on to </a:t>
            </a:r>
            <a:r>
              <a:rPr lang="en-GB" dirty="0" err="1">
                <a:latin typeface="Comic Sans MS" panose="030F0702030302020204" pitchFamily="66" charset="0"/>
              </a:rPr>
              <a:t>Linguascope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5326FB-52DD-40DF-8DC3-C4DB43D21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869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5222A-59F1-49C4-ADF3-7B88450F9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500" dirty="0">
                <a:latin typeface="Comic Sans MS" panose="030F0702030302020204" pitchFamily="66" charset="0"/>
              </a:rPr>
              <a:t>Today… We are going to learn how to conjugate (form) the present tense of an IR verb in Spanish ?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D043899-E9AF-481D-BA7D-4C712C727A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" r="2" b="12344"/>
          <a:stretch/>
        </p:blipFill>
        <p:spPr>
          <a:xfrm>
            <a:off x="-2" y="10"/>
            <a:ext cx="5779884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5F50-98E3-46AC-84B5-CBB928164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12120" y="1782981"/>
            <a:ext cx="5136412" cy="439398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000" dirty="0">
                <a:latin typeface="Comic Sans MS" panose="030F0702030302020204" pitchFamily="66" charset="0"/>
              </a:rPr>
              <a:t>Using a pen and paper, go through each of the steps and make notes. It’s important to make notes or you </a:t>
            </a:r>
            <a:r>
              <a:rPr lang="en-GB" altLang="en-US" sz="2000">
                <a:latin typeface="Comic Sans MS" panose="030F0702030302020204" pitchFamily="66" charset="0"/>
              </a:rPr>
              <a:t>will get lost!</a:t>
            </a:r>
            <a:endParaRPr lang="en-GB" altLang="en-US" sz="20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sz="2000" dirty="0">
                <a:latin typeface="Comic Sans MS" panose="030F0702030302020204" pitchFamily="66" charset="0"/>
              </a:rPr>
              <a:t>Let’s imagine a flower again ..</a:t>
            </a:r>
          </a:p>
          <a:p>
            <a:pPr marL="0" indent="0" eaLnBrk="1" hangingPunct="1">
              <a:buNone/>
            </a:pPr>
            <a:endParaRPr lang="en-GB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5222A-59F1-49C4-ADF3-7B88450F9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500">
                <a:solidFill>
                  <a:srgbClr val="FEFFFF"/>
                </a:solidFill>
                <a:latin typeface="Comic Sans MS" panose="030F0702030302020204" pitchFamily="66" charset="0"/>
              </a:rPr>
              <a:t>Step 1 </a:t>
            </a:r>
            <a:br>
              <a:rPr lang="en-GB" altLang="en-US" sz="2500">
                <a:solidFill>
                  <a:srgbClr val="FEFFFF"/>
                </a:solidFill>
                <a:latin typeface="Comic Sans MS" panose="030F0702030302020204" pitchFamily="66" charset="0"/>
              </a:rPr>
            </a:br>
            <a:endParaRPr lang="en-GB" altLang="en-US" sz="2500" dirty="0">
              <a:solidFill>
                <a:srgbClr val="FE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5F50-98E3-46AC-84B5-CBB928164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       </a:t>
            </a:r>
          </a:p>
          <a:p>
            <a:pPr marL="0" indent="0" eaLnBrk="1" hangingPunct="1"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Take the infinitive (the whole verb)</a:t>
            </a:r>
            <a:r>
              <a:rPr lang="en-GB" altLang="en-US" sz="2400" dirty="0">
                <a:solidFill>
                  <a:srgbClr val="FEFFFF"/>
                </a:solidFill>
                <a:latin typeface="Comic Sans MS" panose="030F0702030302020204" pitchFamily="66" charset="0"/>
              </a:rPr>
              <a:t>)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                    VIVIR (to live)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19A6B66-C4BE-4B0C-95F9-1607137A2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" r="2" b="12344"/>
          <a:stretch/>
        </p:blipFill>
        <p:spPr>
          <a:xfrm>
            <a:off x="7620927" y="599220"/>
            <a:ext cx="4569549" cy="54218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FC6B5D-0203-4F52-8A83-0B21DFDCB5C2}"/>
              </a:ext>
            </a:extLst>
          </p:cNvPr>
          <p:cNvSpPr txBox="1"/>
          <p:nvPr/>
        </p:nvSpPr>
        <p:spPr>
          <a:xfrm>
            <a:off x="9694172" y="219341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VIVIR</a:t>
            </a:r>
          </a:p>
        </p:txBody>
      </p:sp>
    </p:spTree>
    <p:extLst>
      <p:ext uri="{BB962C8B-B14F-4D97-AF65-F5344CB8AC3E}">
        <p14:creationId xmlns:p14="http://schemas.microsoft.com/office/powerpoint/2010/main" val="16309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5222A-59F1-49C4-ADF3-7B88450F9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500" dirty="0">
                <a:solidFill>
                  <a:srgbClr val="FEFFFF"/>
                </a:solidFill>
                <a:latin typeface="Comic Sans MS" panose="030F0702030302020204" pitchFamily="66" charset="0"/>
              </a:rPr>
              <a:t>Step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5F50-98E3-46AC-84B5-CBB928164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Cut off the </a:t>
            </a:r>
            <a:r>
              <a:rPr lang="en-GB" altLang="en-US" sz="2400" dirty="0" err="1">
                <a:latin typeface="Comic Sans MS" panose="030F0702030302020204" pitchFamily="66" charset="0"/>
              </a:rPr>
              <a:t>ir</a:t>
            </a:r>
            <a:r>
              <a:rPr lang="en-GB" altLang="en-US" sz="2400" dirty="0">
                <a:latin typeface="Comic Sans MS" panose="030F0702030302020204" pitchFamily="66" charset="0"/>
              </a:rPr>
              <a:t> to get the </a:t>
            </a:r>
            <a:r>
              <a:rPr lang="en-GB" altLang="en-US" sz="2400" u="sng" dirty="0">
                <a:latin typeface="Comic Sans MS" panose="030F0702030302020204" pitchFamily="66" charset="0"/>
              </a:rPr>
              <a:t>stem</a:t>
            </a:r>
            <a:r>
              <a:rPr lang="en-GB" altLang="en-US" sz="2400" dirty="0">
                <a:latin typeface="Comic Sans MS" panose="030F0702030302020204" pitchFamily="66" charset="0"/>
              </a:rPr>
              <a:t> VIV…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7A080-79B9-4803-BC71-07EDDC58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616" y="635715"/>
            <a:ext cx="3958849" cy="5410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0828B9-EC3A-4660-BA2F-A8560DA87562}"/>
              </a:ext>
            </a:extLst>
          </p:cNvPr>
          <p:cNvSpPr txBox="1"/>
          <p:nvPr/>
        </p:nvSpPr>
        <p:spPr>
          <a:xfrm rot="980608">
            <a:off x="9781577" y="3528030"/>
            <a:ext cx="334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VIV</a:t>
            </a:r>
          </a:p>
        </p:txBody>
      </p:sp>
    </p:spTree>
    <p:extLst>
      <p:ext uri="{BB962C8B-B14F-4D97-AF65-F5344CB8AC3E}">
        <p14:creationId xmlns:p14="http://schemas.microsoft.com/office/powerpoint/2010/main" val="33749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7A080-79B9-4803-BC71-07EDDC58B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3"/>
          <a:stretch/>
        </p:blipFill>
        <p:spPr>
          <a:xfrm>
            <a:off x="7713212" y="-103538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FDB18-408D-40A6-A4BB-F2F366EC5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6" r="2" b="2"/>
          <a:stretch/>
        </p:blipFill>
        <p:spPr>
          <a:xfrm>
            <a:off x="3157502" y="58716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48AD6C-FDEC-4D69-9877-C42FF7AFE5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05" r="1" b="1"/>
          <a:stretch/>
        </p:blipFill>
        <p:spPr>
          <a:xfrm>
            <a:off x="3273552" y="3325457"/>
            <a:ext cx="4392472" cy="3033470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5222A-59F1-49C4-ADF3-7B88450F9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Step 3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5F50-98E3-46AC-84B5-CBB928164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1700" dirty="0">
                <a:latin typeface="Comic Sans MS" panose="030F0702030302020204" pitchFamily="66" charset="0"/>
              </a:rPr>
              <a:t>Bee- come a person</a:t>
            </a:r>
          </a:p>
          <a:p>
            <a:pPr marL="0" indent="0" eaLnBrk="1" hangingPunct="1">
              <a:buNone/>
            </a:pPr>
            <a:endParaRPr lang="en-GB" altLang="en-US" sz="17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sz="1700" dirty="0">
                <a:latin typeface="Comic Sans MS" panose="030F0702030302020204" pitchFamily="66" charset="0"/>
              </a:rPr>
              <a:t>(here, you have to remember the subject pronouns, so you know which person the verb is referring to)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06AEF-0022-45C9-9142-38ED5AC528C8}"/>
              </a:ext>
            </a:extLst>
          </p:cNvPr>
          <p:cNvSpPr txBox="1"/>
          <p:nvPr/>
        </p:nvSpPr>
        <p:spPr>
          <a:xfrm>
            <a:off x="10716297" y="709819"/>
            <a:ext cx="578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YO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BE2E1E-DFB4-445E-89E0-DE461F87EC99}"/>
              </a:ext>
            </a:extLst>
          </p:cNvPr>
          <p:cNvSpPr/>
          <p:nvPr/>
        </p:nvSpPr>
        <p:spPr>
          <a:xfrm>
            <a:off x="11324478" y="1713763"/>
            <a:ext cx="6963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TÚ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9169C6-9FD8-4D78-BED0-1F085FC9B936}"/>
              </a:ext>
            </a:extLst>
          </p:cNvPr>
          <p:cNvSpPr/>
          <p:nvPr/>
        </p:nvSpPr>
        <p:spPr>
          <a:xfrm>
            <a:off x="10610264" y="2773694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ÉL/ELLA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EF1B2C-EF75-4203-A515-B80C21258B27}"/>
              </a:ext>
            </a:extLst>
          </p:cNvPr>
          <p:cNvSpPr/>
          <p:nvPr/>
        </p:nvSpPr>
        <p:spPr>
          <a:xfrm>
            <a:off x="9349887" y="2673667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NOSOTROS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NOSOTRAS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CFD09-0635-4AEF-AF9B-E7BAC10B7701}"/>
              </a:ext>
            </a:extLst>
          </p:cNvPr>
          <p:cNvSpPr/>
          <p:nvPr/>
        </p:nvSpPr>
        <p:spPr>
          <a:xfrm>
            <a:off x="8651977" y="1570114"/>
            <a:ext cx="1554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VOSOTROS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VOSOTRAS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894AA4-0164-4081-BBAC-861660E16815}"/>
              </a:ext>
            </a:extLst>
          </p:cNvPr>
          <p:cNvSpPr/>
          <p:nvPr/>
        </p:nvSpPr>
        <p:spPr>
          <a:xfrm>
            <a:off x="9430153" y="611754"/>
            <a:ext cx="1194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ELLOS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ELLAS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6E8B5A-EC24-468B-B869-CB5781B29DFF}"/>
              </a:ext>
            </a:extLst>
          </p:cNvPr>
          <p:cNvSpPr txBox="1"/>
          <p:nvPr/>
        </p:nvSpPr>
        <p:spPr>
          <a:xfrm rot="980608">
            <a:off x="9860087" y="3622251"/>
            <a:ext cx="334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VIV</a:t>
            </a:r>
          </a:p>
        </p:txBody>
      </p:sp>
    </p:spTree>
    <p:extLst>
      <p:ext uri="{BB962C8B-B14F-4D97-AF65-F5344CB8AC3E}">
        <p14:creationId xmlns:p14="http://schemas.microsoft.com/office/powerpoint/2010/main" val="38143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  <p:bldP spid="10" grpId="0"/>
      <p:bldP spid="12" grpId="0"/>
      <p:bldP spid="13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5222A-59F1-49C4-ADF3-7B88450F9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500" dirty="0">
                <a:solidFill>
                  <a:srgbClr val="FEFFFF"/>
                </a:solidFill>
                <a:latin typeface="Comic Sans MS" panose="030F0702030302020204" pitchFamily="66" charset="0"/>
              </a:rPr>
              <a:t>Step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5F50-98E3-46AC-84B5-CBB928164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Add these endings to the stem, </a:t>
            </a:r>
            <a:r>
              <a:rPr lang="en-GB" altLang="en-US" sz="2400" u="sng" dirty="0" err="1">
                <a:latin typeface="Comic Sans MS" panose="030F0702030302020204" pitchFamily="66" charset="0"/>
              </a:rPr>
              <a:t>viv</a:t>
            </a:r>
            <a:r>
              <a:rPr lang="en-GB" altLang="en-US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7A080-79B9-4803-BC71-07EDDC58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561" y="804328"/>
            <a:ext cx="3958849" cy="541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0A650C-1C99-4E18-96A0-527BC5B6CDD9}"/>
              </a:ext>
            </a:extLst>
          </p:cNvPr>
          <p:cNvSpPr txBox="1"/>
          <p:nvPr/>
        </p:nvSpPr>
        <p:spPr>
          <a:xfrm>
            <a:off x="10683506" y="1158996"/>
            <a:ext cx="52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C487F-D14D-49A2-94E2-F2584CF16000}"/>
              </a:ext>
            </a:extLst>
          </p:cNvPr>
          <p:cNvSpPr txBox="1"/>
          <p:nvPr/>
        </p:nvSpPr>
        <p:spPr>
          <a:xfrm>
            <a:off x="10966213" y="1961859"/>
            <a:ext cx="52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D93F1-0816-4B77-ABE3-FE4EB617E02F}"/>
              </a:ext>
            </a:extLst>
          </p:cNvPr>
          <p:cNvSpPr txBox="1"/>
          <p:nvPr/>
        </p:nvSpPr>
        <p:spPr>
          <a:xfrm>
            <a:off x="10696788" y="2887018"/>
            <a:ext cx="52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A619CB-EAA6-489C-AB51-3514610E6FA8}"/>
              </a:ext>
            </a:extLst>
          </p:cNvPr>
          <p:cNvSpPr txBox="1"/>
          <p:nvPr/>
        </p:nvSpPr>
        <p:spPr>
          <a:xfrm>
            <a:off x="9441483" y="2736626"/>
            <a:ext cx="94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imos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964381-A57B-46BF-8AFE-3EF9452CC7C5}"/>
              </a:ext>
            </a:extLst>
          </p:cNvPr>
          <p:cNvSpPr txBox="1"/>
          <p:nvPr/>
        </p:nvSpPr>
        <p:spPr>
          <a:xfrm>
            <a:off x="9103509" y="1943321"/>
            <a:ext cx="66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ís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D4247F-6C03-41E5-835C-2A4CD65665EE}"/>
              </a:ext>
            </a:extLst>
          </p:cNvPr>
          <p:cNvSpPr txBox="1"/>
          <p:nvPr/>
        </p:nvSpPr>
        <p:spPr>
          <a:xfrm>
            <a:off x="9622487" y="1164491"/>
            <a:ext cx="52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2E00C8-1266-4716-AADA-2398EBC58653}"/>
              </a:ext>
            </a:extLst>
          </p:cNvPr>
          <p:cNvSpPr txBox="1"/>
          <p:nvPr/>
        </p:nvSpPr>
        <p:spPr>
          <a:xfrm rot="980608">
            <a:off x="9928804" y="3691911"/>
            <a:ext cx="334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VIV</a:t>
            </a:r>
          </a:p>
        </p:txBody>
      </p:sp>
    </p:spTree>
    <p:extLst>
      <p:ext uri="{BB962C8B-B14F-4D97-AF65-F5344CB8AC3E}">
        <p14:creationId xmlns:p14="http://schemas.microsoft.com/office/powerpoint/2010/main" val="267589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4" grpId="0"/>
      <p:bldP spid="15" grpId="0"/>
      <p:bldP spid="16" grpId="0"/>
      <p:bldP spid="17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5222A-59F1-49C4-ADF3-7B88450F9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500" dirty="0">
                <a:solidFill>
                  <a:srgbClr val="FEFFFF"/>
                </a:solidFill>
                <a:latin typeface="Comic Sans MS" panose="030F0702030302020204" pitchFamily="66" charset="0"/>
              </a:rPr>
              <a:t>Step 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5F50-98E3-46AC-84B5-CBB928164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You have conjugated (formed) the verb “VIVIR” in the present tense!</a:t>
            </a:r>
          </a:p>
          <a:p>
            <a:pPr marL="0" indent="0" eaLnBrk="1" hangingPunct="1"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Repeat those steps, until you think you’ve got a good idea of how to follow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7A080-79B9-4803-BC71-07EDDC58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150" y="723900"/>
            <a:ext cx="3958849" cy="541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0A650C-1C99-4E18-96A0-527BC5B6CDD9}"/>
              </a:ext>
            </a:extLst>
          </p:cNvPr>
          <p:cNvSpPr txBox="1"/>
          <p:nvPr/>
        </p:nvSpPr>
        <p:spPr>
          <a:xfrm>
            <a:off x="10393772" y="1215095"/>
            <a:ext cx="83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viv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C487F-D14D-49A2-94E2-F2584CF16000}"/>
              </a:ext>
            </a:extLst>
          </p:cNvPr>
          <p:cNvSpPr txBox="1"/>
          <p:nvPr/>
        </p:nvSpPr>
        <p:spPr>
          <a:xfrm>
            <a:off x="10966213" y="1961859"/>
            <a:ext cx="112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viv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D93F1-0816-4B77-ABE3-FE4EB617E02F}"/>
              </a:ext>
            </a:extLst>
          </p:cNvPr>
          <p:cNvSpPr txBox="1"/>
          <p:nvPr/>
        </p:nvSpPr>
        <p:spPr>
          <a:xfrm>
            <a:off x="10696788" y="2887018"/>
            <a:ext cx="108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viv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A619CB-EAA6-489C-AB51-3514610E6FA8}"/>
              </a:ext>
            </a:extLst>
          </p:cNvPr>
          <p:cNvSpPr txBox="1"/>
          <p:nvPr/>
        </p:nvSpPr>
        <p:spPr>
          <a:xfrm>
            <a:off x="9003313" y="2801742"/>
            <a:ext cx="1188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viv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imos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964381-A57B-46BF-8AFE-3EF9452CC7C5}"/>
              </a:ext>
            </a:extLst>
          </p:cNvPr>
          <p:cNvSpPr txBox="1"/>
          <p:nvPr/>
        </p:nvSpPr>
        <p:spPr>
          <a:xfrm>
            <a:off x="9124155" y="1916411"/>
            <a:ext cx="74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viv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ís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D4247F-6C03-41E5-835C-2A4CD65665EE}"/>
              </a:ext>
            </a:extLst>
          </p:cNvPr>
          <p:cNvSpPr txBox="1"/>
          <p:nvPr/>
        </p:nvSpPr>
        <p:spPr>
          <a:xfrm>
            <a:off x="9448423" y="1147566"/>
            <a:ext cx="83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viv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14" grpId="0"/>
      <p:bldP spid="15" grpId="0"/>
      <p:bldP spid="16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3C86B-BDA2-4088-96EF-05D34DA3ED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Now try it on your own! </a:t>
            </a: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998F5-D50E-4567-B7AD-6224D617B0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444" r="3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4C4146-9A9F-4016-A3A0-EC4B0889E91A}"/>
              </a:ext>
            </a:extLst>
          </p:cNvPr>
          <p:cNvSpPr/>
          <p:nvPr/>
        </p:nvSpPr>
        <p:spPr>
          <a:xfrm>
            <a:off x="2622861" y="6465109"/>
            <a:ext cx="2241511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lang="en-US" dirty="0">
                <a:solidFill>
                  <a:srgbClr val="FFFFFF"/>
                </a:solidFill>
                <a:latin typeface="Calibri" panose="020F0502020204030204"/>
              </a:rPr>
              <a:t>10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.06.20 L. Interian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451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7CB58083-207D-4F1E-8D94-FB2CCB15F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34636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7B578FCC-1870-4302-A27B-C1862E46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t="45716" r="30135" b="9820"/>
          <a:stretch>
            <a:fillRect/>
          </a:stretch>
        </p:blipFill>
        <p:spPr>
          <a:xfrm rot="16200000" flipH="1">
            <a:off x="4979456" y="2019878"/>
            <a:ext cx="6858000" cy="2818242"/>
          </a:xfrm>
          <a:custGeom>
            <a:avLst/>
            <a:gdLst>
              <a:gd name="connsiteX0" fmla="*/ 0 w 6858000"/>
              <a:gd name="connsiteY0" fmla="*/ 1 h 2818242"/>
              <a:gd name="connsiteX1" fmla="*/ 0 w 6858000"/>
              <a:gd name="connsiteY1" fmla="*/ 2818242 h 2818242"/>
              <a:gd name="connsiteX2" fmla="*/ 6858000 w 6858000"/>
              <a:gd name="connsiteY2" fmla="*/ 2818241 h 2818242"/>
              <a:gd name="connsiteX3" fmla="*/ 6858000 w 6858000"/>
              <a:gd name="connsiteY3" fmla="*/ 0 h 281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2818242">
                <a:moveTo>
                  <a:pt x="0" y="1"/>
                </a:moveTo>
                <a:lnTo>
                  <a:pt x="0" y="2818242"/>
                </a:lnTo>
                <a:lnTo>
                  <a:pt x="6858000" y="2818241"/>
                </a:lnTo>
                <a:lnTo>
                  <a:pt x="6858000" y="0"/>
                </a:lnTo>
                <a:close/>
              </a:path>
            </a:pathLst>
          </a:custGeom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06B251A7-F09B-4CC6-A426-5CA8658187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04484" y="1365403"/>
            <a:ext cx="6406842" cy="4127194"/>
          </a:xfrm>
        </p:spPr>
        <p:txBody>
          <a:bodyPr anchor="ctr">
            <a:normAutofit/>
          </a:bodyPr>
          <a:lstStyle/>
          <a:p>
            <a:pPr algn="l"/>
            <a:r>
              <a:rPr lang="en-GB" altLang="en-US" sz="6600" b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Vivir</a:t>
            </a:r>
            <a:br>
              <a:rPr lang="en-GB" altLang="en-US" sz="6600" b="1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altLang="en-US" sz="6600" b="1" dirty="0">
                <a:solidFill>
                  <a:srgbClr val="FFFFFF"/>
                </a:solidFill>
                <a:latin typeface="Comic Sans MS" panose="030F0702030302020204" pitchFamily="66" charset="0"/>
              </a:rPr>
              <a:t>To live</a:t>
            </a:r>
            <a:br>
              <a:rPr lang="en-GB" altLang="en-US" sz="6600" b="1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altLang="en-US" sz="6600" b="1" dirty="0">
                <a:solidFill>
                  <a:srgbClr val="FFFFFF"/>
                </a:solidFill>
                <a:latin typeface="Courier New" panose="02070309020205020404" pitchFamily="49" charset="0"/>
              </a:rPr>
              <a:t> </a:t>
            </a:r>
            <a:endParaRPr lang="en-US" altLang="en-US" sz="6600" b="1" dirty="0">
              <a:solidFill>
                <a:srgbClr val="FFFFFF"/>
              </a:solidFill>
              <a:latin typeface="Courier New" panose="02070309020205020404" pitchFamily="49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3C68C94-72F7-4759-9340-DC5871C452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801100" y="1200627"/>
            <a:ext cx="2794151" cy="4456747"/>
          </a:xfrm>
        </p:spPr>
        <p:txBody>
          <a:bodyPr anchor="ctr">
            <a:normAutofit/>
          </a:bodyPr>
          <a:lstStyle/>
          <a:p>
            <a:pPr algn="l" eaLnBrk="1" hangingPunct="1"/>
            <a:endParaRPr lang="en-GB" altLang="en-US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 eaLnBrk="1" hangingPunct="1"/>
            <a:r>
              <a:rPr lang="en-GB" altLang="en-US" b="1" dirty="0">
                <a:solidFill>
                  <a:srgbClr val="000000"/>
                </a:solidFill>
                <a:latin typeface="Comic Sans MS" panose="030F0702030302020204" pitchFamily="66" charset="0"/>
              </a:rPr>
              <a:t>What is the stem?</a:t>
            </a:r>
            <a:endParaRPr lang="en-US" altLang="en-US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A1222F22-576C-4D13-8E02-36952D8BF1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6000" kern="1200" dirty="0">
                <a:solidFill>
                  <a:srgbClr val="FFFFFF"/>
                </a:solidFill>
                <a:latin typeface="Comic Sans MS" panose="030F0702030302020204" pitchFamily="66" charset="0"/>
              </a:rPr>
              <a:t>The stem is </a:t>
            </a:r>
            <a:r>
              <a:rPr lang="en-US" altLang="en-US" sz="6000" dirty="0">
                <a:solidFill>
                  <a:srgbClr val="FFFFFF"/>
                </a:solidFill>
                <a:latin typeface="Comic Sans MS" panose="030F0702030302020204" pitchFamily="66" charset="0"/>
              </a:rPr>
              <a:t>VIV</a:t>
            </a:r>
            <a:endParaRPr lang="en-US" altLang="en-US" sz="6000" kern="12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32BA7D-C6F7-4F12-AC57-2115A143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Comic Sans MS" panose="030F0702030302020204" pitchFamily="66" charset="0"/>
              </a:rPr>
              <a:t>What are the endings?</a:t>
            </a:r>
          </a:p>
        </p:txBody>
      </p:sp>
    </p:spTree>
    <p:extLst>
      <p:ext uri="{BB962C8B-B14F-4D97-AF65-F5344CB8AC3E}">
        <p14:creationId xmlns:p14="http://schemas.microsoft.com/office/powerpoint/2010/main" val="214646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011" y="327025"/>
            <a:ext cx="5324477" cy="1630363"/>
          </a:xfrm>
        </p:spPr>
        <p:txBody>
          <a:bodyPr anchor="b">
            <a:normAutofit/>
          </a:bodyPr>
          <a:lstStyle/>
          <a:p>
            <a:r>
              <a:rPr lang="en-GB" sz="3600" dirty="0" err="1">
                <a:latin typeface="Comic Sans MS" pitchFamily="66" charset="0"/>
              </a:rPr>
              <a:t>Linguascope</a:t>
            </a:r>
            <a:r>
              <a:rPr lang="en-GB" sz="3600" dirty="0">
                <a:latin typeface="Comic Sans MS" pitchFamily="66" charset="0"/>
              </a:rPr>
              <a:t> log 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1013" y="2286001"/>
            <a:ext cx="5324475" cy="3919538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1500" dirty="0">
                <a:latin typeface="Comic Sans MS" pitchFamily="66" charset="0"/>
              </a:rPr>
              <a:t>Search for </a:t>
            </a:r>
            <a:r>
              <a:rPr lang="en-GB" sz="1500" dirty="0">
                <a:latin typeface="Comic Sans MS" panose="030F0702030302020204" pitchFamily="66" charset="0"/>
                <a:hlinkClick r:id="rId2"/>
              </a:rPr>
              <a:t>https://www.linguascope.com</a:t>
            </a:r>
            <a:endParaRPr lang="en-GB" sz="15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1500" dirty="0">
                <a:latin typeface="Comic Sans MS" panose="030F0702030302020204" pitchFamily="66" charset="0"/>
              </a:rPr>
              <a:t>Click on </a:t>
            </a:r>
            <a:r>
              <a:rPr lang="en-GB" sz="1500" b="1" dirty="0">
                <a:latin typeface="Comic Sans MS" panose="030F0702030302020204" pitchFamily="66" charset="0"/>
              </a:rPr>
              <a:t>Log in</a:t>
            </a:r>
          </a:p>
          <a:p>
            <a:pPr>
              <a:lnSpc>
                <a:spcPct val="90000"/>
              </a:lnSpc>
            </a:pPr>
            <a:r>
              <a:rPr lang="en-GB" sz="1500" b="1" dirty="0">
                <a:latin typeface="Comic Sans MS" panose="030F0702030302020204" pitchFamily="66" charset="0"/>
              </a:rPr>
              <a:t>Username = </a:t>
            </a:r>
            <a:r>
              <a:rPr lang="en-GB" sz="1500" b="1" dirty="0" err="1">
                <a:latin typeface="Comic Sans MS" pitchFamily="66" charset="0"/>
              </a:rPr>
              <a:t>stcats</a:t>
            </a:r>
            <a:endParaRPr lang="en-GB" sz="15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1500" b="1" dirty="0">
                <a:latin typeface="Comic Sans MS" pitchFamily="66" charset="0"/>
              </a:rPr>
              <a:t>Password = langs4life</a:t>
            </a:r>
          </a:p>
          <a:p>
            <a:pPr>
              <a:lnSpc>
                <a:spcPct val="90000"/>
              </a:lnSpc>
            </a:pPr>
            <a:r>
              <a:rPr lang="en-GB" sz="1500" dirty="0">
                <a:latin typeface="Comic Sans MS" pitchFamily="66" charset="0"/>
              </a:rPr>
              <a:t>Click on </a:t>
            </a:r>
            <a:r>
              <a:rPr lang="en-GB" sz="1500" b="1" dirty="0">
                <a:latin typeface="Comic Sans MS" pitchFamily="66" charset="0"/>
              </a:rPr>
              <a:t>Let’s go</a:t>
            </a:r>
          </a:p>
          <a:p>
            <a:pPr>
              <a:lnSpc>
                <a:spcPct val="90000"/>
              </a:lnSpc>
            </a:pPr>
            <a:r>
              <a:rPr lang="en-GB" sz="1500" dirty="0">
                <a:latin typeface="Comic Sans MS" pitchFamily="66" charset="0"/>
              </a:rPr>
              <a:t>Click on </a:t>
            </a:r>
            <a:r>
              <a:rPr lang="en-GB" sz="1500" b="1" dirty="0">
                <a:latin typeface="Comic Sans MS" pitchFamily="66" charset="0"/>
              </a:rPr>
              <a:t>Beginner </a:t>
            </a:r>
          </a:p>
          <a:p>
            <a:pPr>
              <a:lnSpc>
                <a:spcPct val="90000"/>
              </a:lnSpc>
            </a:pPr>
            <a:r>
              <a:rPr lang="en-GB" sz="1500" dirty="0">
                <a:latin typeface="Comic Sans MS" pitchFamily="66" charset="0"/>
              </a:rPr>
              <a:t>Click on </a:t>
            </a:r>
            <a:r>
              <a:rPr lang="en-GB" sz="1500" b="1" dirty="0">
                <a:latin typeface="Comic Sans MS" pitchFamily="66" charset="0"/>
              </a:rPr>
              <a:t>Yellow and red flag</a:t>
            </a:r>
          </a:p>
          <a:p>
            <a:pPr>
              <a:lnSpc>
                <a:spcPct val="90000"/>
              </a:lnSpc>
            </a:pPr>
            <a:r>
              <a:rPr lang="en-GB" sz="1500" dirty="0">
                <a:latin typeface="Comic Sans MS" pitchFamily="66" charset="0"/>
              </a:rPr>
              <a:t>Click on one of the new topics, or go over a topic that we have already learnt. </a:t>
            </a:r>
            <a:r>
              <a:rPr lang="en-US" sz="1500" dirty="0">
                <a:latin typeface="Comic Sans MS" pitchFamily="66" charset="0"/>
              </a:rPr>
              <a:t>All of the topics are very useful for High School, so just choose the ones you are interested in.</a:t>
            </a:r>
            <a:endParaRPr lang="en-GB" sz="15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1500" dirty="0">
                <a:latin typeface="Comic Sans MS" pitchFamily="66" charset="0"/>
              </a:rPr>
              <a:t>Click on </a:t>
            </a:r>
            <a:r>
              <a:rPr lang="en-GB" sz="1500" b="1" dirty="0" err="1">
                <a:latin typeface="Comic Sans MS" pitchFamily="66" charset="0"/>
              </a:rPr>
              <a:t>Introducción</a:t>
            </a:r>
            <a:r>
              <a:rPr lang="en-GB" sz="1500" dirty="0">
                <a:latin typeface="Comic Sans MS" pitchFamily="66" charset="0"/>
              </a:rPr>
              <a:t> &amp; then practise the words.</a:t>
            </a:r>
          </a:p>
          <a:p>
            <a:pPr>
              <a:lnSpc>
                <a:spcPct val="90000"/>
              </a:lnSpc>
            </a:pPr>
            <a:r>
              <a:rPr lang="en-GB" sz="1500" dirty="0">
                <a:latin typeface="Comic Sans MS" pitchFamily="66" charset="0"/>
              </a:rPr>
              <a:t>Click on </a:t>
            </a:r>
            <a:r>
              <a:rPr lang="en-GB" sz="1500" b="1" dirty="0">
                <a:latin typeface="Comic Sans MS" pitchFamily="66" charset="0"/>
              </a:rPr>
              <a:t>¡</a:t>
            </a:r>
            <a:r>
              <a:rPr lang="en-GB" sz="1500" b="1" dirty="0" err="1">
                <a:latin typeface="Comic Sans MS" pitchFamily="66" charset="0"/>
              </a:rPr>
              <a:t>Escucha</a:t>
            </a:r>
            <a:r>
              <a:rPr lang="en-GB" sz="1500" b="1" dirty="0">
                <a:latin typeface="Comic Sans MS" pitchFamily="66" charset="0"/>
              </a:rPr>
              <a:t>! </a:t>
            </a:r>
            <a:r>
              <a:rPr lang="en-GB" sz="1500" dirty="0">
                <a:latin typeface="Comic Sans MS" pitchFamily="66" charset="0"/>
              </a:rPr>
              <a:t>and do this exercise to see if you’re ready for the games.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latin typeface="Comic Sans MS" pitchFamily="66" charset="0"/>
              </a:rPr>
              <a:t>Play the games.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latin typeface="Comic Sans MS" pitchFamily="66" charset="0"/>
              </a:rPr>
              <a:t>If you have a printer at home, you could print the worksheet by clicking on </a:t>
            </a:r>
            <a:r>
              <a:rPr lang="en-US" sz="1500" b="1" dirty="0" err="1">
                <a:latin typeface="Comic Sans MS" pitchFamily="66" charset="0"/>
              </a:rPr>
              <a:t>Imprime</a:t>
            </a:r>
            <a:r>
              <a:rPr lang="en-US" sz="1500" b="1" dirty="0">
                <a:latin typeface="Comic Sans MS" pitchFamily="66" charset="0"/>
              </a:rPr>
              <a:t> una </a:t>
            </a:r>
            <a:r>
              <a:rPr lang="en-US" sz="1500" b="1" dirty="0" err="1">
                <a:latin typeface="Comic Sans MS" pitchFamily="66" charset="0"/>
              </a:rPr>
              <a:t>ficha</a:t>
            </a:r>
            <a:r>
              <a:rPr lang="en-US" sz="1500" b="1" dirty="0"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GB" sz="15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200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sp>
        <p:nvSpPr>
          <p:cNvPr id="2" name="AutoShape 2" descr="Image result for linguascope spanish for beginner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644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11E9E2-F260-436C-8872-4EFC6C6E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804064" cy="5571065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The endings are …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8CDB7FC-6937-4946-937E-E77D6B482A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268585"/>
              </p:ext>
            </p:extLst>
          </p:nvPr>
        </p:nvGraphicFramePr>
        <p:xfrm>
          <a:off x="6091238" y="642938"/>
          <a:ext cx="5457825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4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2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34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36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38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ectangle 40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: Shape 42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ectangle 44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Freeform: Shape 46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48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F5622-028E-4B8B-9785-A40615B7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080808"/>
                </a:solidFill>
                <a:latin typeface="Comic Sans MS" panose="030F0702030302020204" pitchFamily="66" charset="0"/>
              </a:rPr>
              <a:t>What does the verb look like when it’s all conjugated (formed) ?</a:t>
            </a:r>
          </a:p>
        </p:txBody>
      </p:sp>
      <p:sp>
        <p:nvSpPr>
          <p:cNvPr id="63" name="Freeform: Shape 50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F5622-028E-4B8B-9785-A40615B7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804064" cy="5571065"/>
          </a:xfrm>
        </p:spPr>
        <p:txBody>
          <a:bodyPr>
            <a:normAutofit/>
          </a:bodyPr>
          <a:lstStyle/>
          <a:p>
            <a:r>
              <a:rPr lang="en-GB" sz="3600" dirty="0" err="1">
                <a:latin typeface="Comic Sans MS" panose="030F0702030302020204" pitchFamily="66" charset="0"/>
              </a:rPr>
              <a:t>Vivir</a:t>
            </a:r>
            <a:r>
              <a:rPr lang="en-GB" sz="3600" dirty="0">
                <a:latin typeface="Comic Sans MS" panose="030F0702030302020204" pitchFamily="66" charset="0"/>
              </a:rPr>
              <a:t> = To live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B227EA-5E3D-4EFC-B619-9AEF70E3D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621025"/>
              </p:ext>
            </p:extLst>
          </p:nvPr>
        </p:nvGraphicFramePr>
        <p:xfrm>
          <a:off x="6091238" y="642938"/>
          <a:ext cx="5457825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804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965B4-1CFB-40A0-B076-90CE7D214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altLang="en-US" sz="3600" dirty="0">
                <a:latin typeface="Comic Sans MS" panose="030F0702030302020204" pitchFamily="66" charset="0"/>
              </a:rPr>
              <a:t>Can you remember why we don’t use subject pronouns in Spanish?</a:t>
            </a:r>
            <a:endParaRPr lang="en-GB" sz="3600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A1E6674-4959-44E4-A28E-653BD9B48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In Spanish, all of the endings added to the stem of the verb are different, so we can tell who is talking. In the case of IR verbs, it’s as follows:</a:t>
            </a: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O = </a:t>
            </a:r>
            <a:r>
              <a:rPr lang="en-GB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</a:rPr>
              <a:t>ending</a:t>
            </a: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ES = </a:t>
            </a:r>
            <a:r>
              <a:rPr lang="en-GB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You</a:t>
            </a:r>
            <a:r>
              <a:rPr lang="en-GB" sz="2000" dirty="0">
                <a:latin typeface="Comic Sans MS" panose="030F0702030302020204" pitchFamily="66" charset="0"/>
              </a:rPr>
              <a:t> (talking to one person) ending</a:t>
            </a: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E = </a:t>
            </a:r>
            <a:r>
              <a:rPr lang="en-GB" sz="2000" b="1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He/She</a:t>
            </a:r>
            <a:r>
              <a:rPr lang="en-GB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</a:rPr>
              <a:t>(and also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It</a:t>
            </a:r>
            <a:r>
              <a:rPr lang="en-GB" sz="2000" dirty="0">
                <a:latin typeface="Comic Sans MS" panose="030F0702030302020204" pitchFamily="66" charset="0"/>
              </a:rPr>
              <a:t>) ending</a:t>
            </a: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IMOS = </a:t>
            </a:r>
            <a:r>
              <a:rPr lang="en-GB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We</a:t>
            </a:r>
            <a:r>
              <a:rPr lang="en-GB" sz="2000" dirty="0">
                <a:latin typeface="Comic Sans MS" panose="030F0702030302020204" pitchFamily="66" charset="0"/>
              </a:rPr>
              <a:t> ending</a:t>
            </a: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ÍS = </a:t>
            </a:r>
            <a:r>
              <a:rPr lang="en-GB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You</a:t>
            </a:r>
            <a:r>
              <a:rPr lang="en-GB" sz="2000" dirty="0">
                <a:latin typeface="Comic Sans MS" panose="030F0702030302020204" pitchFamily="66" charset="0"/>
              </a:rPr>
              <a:t> (talking to more than one person) ending</a:t>
            </a: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EN = </a:t>
            </a:r>
            <a:r>
              <a:rPr lang="en-GB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They</a:t>
            </a:r>
            <a:r>
              <a:rPr lang="en-GB" sz="2000" dirty="0">
                <a:latin typeface="Comic Sans MS" panose="030F0702030302020204" pitchFamily="66" charset="0"/>
              </a:rPr>
              <a:t> ending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90D29-276B-4DA9-9A17-46B2E60B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807" y="687479"/>
            <a:ext cx="5120640" cy="15748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500" kern="1200" dirty="0">
                <a:latin typeface="Comic Sans MS" panose="030F0702030302020204" pitchFamily="66" charset="0"/>
              </a:rPr>
              <a:t>By following the previous steps can you work out how to conjugate this regular IR verb in Spanish?</a:t>
            </a:r>
            <a:br>
              <a:rPr lang="en-US" sz="2500" kern="1200" dirty="0">
                <a:latin typeface="Comic Sans MS" panose="030F0702030302020204" pitchFamily="66" charset="0"/>
              </a:rPr>
            </a:br>
            <a:r>
              <a:rPr lang="en-US" sz="2500" kern="1200" dirty="0">
                <a:latin typeface="Comic Sans MS" panose="030F0702030302020204" pitchFamily="66" charset="0"/>
              </a:rPr>
              <a:t>The answer is on the next slide.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1AA034-16A9-4A1D-8930-6E4B49183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64808" y="73152"/>
            <a:ext cx="1178966" cy="232963"/>
            <a:chOff x="7763256" y="73152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60880D26-A917-4A7E-B7BE-94B125D2C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DEB61806-CA4F-4A34-9AE0-AAFCA5FF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3A39B6FE-D6B6-44E3-AE4F-8CCDAF1A4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8D815FE6-1030-410C-B571-B99F4D203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B748507-4C06-491D-B41C-C1615D56D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EB197D10-5A99-49C8-8BE1-9174B7B56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22A7A535-1B64-4981-94AE-0D09083E9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2E343AB-1141-474F-A8A9-D18E9619E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1C7847A9-6655-450B-9D0E-969465BFE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1913B28C-A300-4ADA-A368-601E1588A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D8345855-BAC3-4BD4-99C3-4F3517591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E52172EC-400B-414C-9709-010260AA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76105580-8F2E-4524-B1DE-7217ACEE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5368269B-8FA3-45BA-B623-29C99342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2E5BF368-77E0-4E07-B646-66BD4D3DF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9B186BBD-4EF7-4C4D-A9F1-8CA8BE811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7186C77B-1BD0-431D-BEA8-C55B0A00C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8763F301-266C-4B20-A013-A3BCA72DD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EFD61696-59C7-43AB-B481-763F61AAE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06F3975-4749-4813-83A0-154B430A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8415CB-B4E3-484F-8F80-6AFAA6A75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6"/>
          <a:stretch/>
        </p:blipFill>
        <p:spPr>
          <a:xfrm>
            <a:off x="594360" y="576072"/>
            <a:ext cx="5175504" cy="552297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94DE9E-FC36-499D-827D-1E39AF9F1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807" y="3176337"/>
            <a:ext cx="5120640" cy="29227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kern="1200" dirty="0">
                <a:latin typeface="Comic Sans MS" panose="030F0702030302020204" pitchFamily="66" charset="0"/>
              </a:rPr>
              <a:t>         </a:t>
            </a: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ABRIR</a:t>
            </a:r>
            <a:endParaRPr lang="en-US" sz="4400" kern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400" kern="1200" dirty="0">
                <a:latin typeface="Comic Sans MS" panose="030F0702030302020204" pitchFamily="66" charset="0"/>
              </a:rPr>
              <a:t>(to open</a:t>
            </a:r>
            <a:r>
              <a:rPr lang="en-US" sz="4400" dirty="0">
                <a:latin typeface="Comic Sans MS" panose="030F0702030302020204" pitchFamily="66" charset="0"/>
              </a:rPr>
              <a:t>)</a:t>
            </a:r>
            <a:endParaRPr lang="en-US" sz="4400" kern="1200" dirty="0"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61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5222A-59F1-49C4-ADF3-7B88450F9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500" dirty="0">
                <a:solidFill>
                  <a:srgbClr val="FEFFFF"/>
                </a:solidFill>
                <a:latin typeface="Comic Sans MS" panose="030F0702030302020204" pitchFamily="66" charset="0"/>
              </a:rPr>
              <a:t>Respuesta -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5F50-98E3-46AC-84B5-CBB928164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You have conjugated (formed) the verb “ABRIR” in the present tense!</a:t>
            </a:r>
          </a:p>
          <a:p>
            <a:pPr marL="0" indent="0" eaLnBrk="1" hangingPunct="1"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Did you remember the accent on 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í</a:t>
            </a:r>
            <a:r>
              <a:rPr lang="en-GB" sz="2400" dirty="0" err="1">
                <a:latin typeface="Comic Sans MS" panose="030F0702030302020204" pitchFamily="66" charset="0"/>
              </a:rPr>
              <a:t>s</a:t>
            </a:r>
            <a:r>
              <a:rPr lang="en-GB" sz="2400" dirty="0">
                <a:latin typeface="Comic Sans MS" panose="030F0702030302020204" pitchFamily="66" charset="0"/>
              </a:rPr>
              <a:t>?</a:t>
            </a:r>
            <a:r>
              <a:rPr lang="en-GB" altLang="en-US" sz="2400" dirty="0">
                <a:latin typeface="Comic Sans MS" panose="030F0702030302020204" pitchFamily="66" charset="0"/>
              </a:rPr>
              <a:t> </a:t>
            </a:r>
          </a:p>
          <a:p>
            <a:pPr marL="0" indent="0" eaLnBrk="1" hangingPunct="1"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7A080-79B9-4803-BC71-07EDDC58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150" y="723900"/>
            <a:ext cx="3958849" cy="541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48EADF-1ACF-4A65-BF91-4E59C6B2BC0B}"/>
              </a:ext>
            </a:extLst>
          </p:cNvPr>
          <p:cNvSpPr txBox="1"/>
          <p:nvPr/>
        </p:nvSpPr>
        <p:spPr>
          <a:xfrm>
            <a:off x="9796563" y="2089650"/>
            <a:ext cx="119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ABRIR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A650C-1C99-4E18-96A0-527BC5B6CDD9}"/>
              </a:ext>
            </a:extLst>
          </p:cNvPr>
          <p:cNvSpPr txBox="1"/>
          <p:nvPr/>
        </p:nvSpPr>
        <p:spPr>
          <a:xfrm>
            <a:off x="10393771" y="1215095"/>
            <a:ext cx="97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abr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C487F-D14D-49A2-94E2-F2584CF16000}"/>
              </a:ext>
            </a:extLst>
          </p:cNvPr>
          <p:cNvSpPr txBox="1"/>
          <p:nvPr/>
        </p:nvSpPr>
        <p:spPr>
          <a:xfrm>
            <a:off x="10966213" y="1961859"/>
            <a:ext cx="112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abr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D93F1-0816-4B77-ABE3-FE4EB617E02F}"/>
              </a:ext>
            </a:extLst>
          </p:cNvPr>
          <p:cNvSpPr txBox="1"/>
          <p:nvPr/>
        </p:nvSpPr>
        <p:spPr>
          <a:xfrm>
            <a:off x="10696788" y="2887018"/>
            <a:ext cx="108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abr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A619CB-EAA6-489C-AB51-3514610E6FA8}"/>
              </a:ext>
            </a:extLst>
          </p:cNvPr>
          <p:cNvSpPr txBox="1"/>
          <p:nvPr/>
        </p:nvSpPr>
        <p:spPr>
          <a:xfrm>
            <a:off x="8816455" y="2736626"/>
            <a:ext cx="156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abr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imos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964381-A57B-46BF-8AFE-3EF9452CC7C5}"/>
              </a:ext>
            </a:extLst>
          </p:cNvPr>
          <p:cNvSpPr txBox="1"/>
          <p:nvPr/>
        </p:nvSpPr>
        <p:spPr>
          <a:xfrm>
            <a:off x="8336737" y="1943321"/>
            <a:ext cx="143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abr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ís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D4247F-6C03-41E5-835C-2A4CD65665EE}"/>
              </a:ext>
            </a:extLst>
          </p:cNvPr>
          <p:cNvSpPr txBox="1"/>
          <p:nvPr/>
        </p:nvSpPr>
        <p:spPr>
          <a:xfrm>
            <a:off x="8709482" y="1164491"/>
            <a:ext cx="143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abr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E7A599-46FB-45C5-B6CA-45170653F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169" y="3862466"/>
            <a:ext cx="3074504" cy="30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4" grpId="0"/>
      <p:bldP spid="15" grpId="0"/>
      <p:bldP spid="16" grpId="0"/>
      <p:bldP spid="17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153C1-631C-4A11-815C-481F5E4DF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770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Comic Sans MS" panose="030F0702030302020204" pitchFamily="66" charset="0"/>
              </a:rPr>
              <a:t>¡Bien </a:t>
            </a:r>
            <a:r>
              <a:rPr lang="en-GB" dirty="0" err="1">
                <a:latin typeface="Comic Sans MS" panose="030F0702030302020204" pitchFamily="66" charset="0"/>
              </a:rPr>
              <a:t>hecho</a:t>
            </a:r>
            <a:r>
              <a:rPr lang="en-GB" dirty="0">
                <a:latin typeface="Comic Sans MS" panose="030F0702030302020204" pitchFamily="66" charset="0"/>
              </a:rPr>
              <a:t>! Well-done!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2B8A1-5FF4-48A6-BAD4-90406C4CB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Comic Sans MS" panose="030F0702030302020204" pitchFamily="66" charset="0"/>
              </a:rPr>
              <a:t>You have now learnt the present tense of all regular Spanish verbs; AR,ER and IR.</a:t>
            </a:r>
          </a:p>
          <a:p>
            <a:pPr>
              <a:lnSpc>
                <a:spcPct val="90000"/>
              </a:lnSpc>
            </a:pPr>
            <a:r>
              <a:rPr lang="en-GB" dirty="0">
                <a:latin typeface="Comic Sans MS" panose="030F0702030302020204" pitchFamily="66" charset="0"/>
              </a:rPr>
              <a:t>Can you try and work out the missing endings on all three types of verbs on the next slide.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AE545-5718-4348-B462-4AE9E4FBF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7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48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1AA2-51C6-4EBA-AEAB-A7C47711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247" y="505675"/>
            <a:ext cx="7751928" cy="128616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altLang="en-US" sz="2100" dirty="0">
                <a:latin typeface="Comic Sans MS" panose="030F0702030302020204" pitchFamily="66" charset="0"/>
              </a:rPr>
              <a:t>Replace the </a:t>
            </a:r>
            <a:r>
              <a:rPr lang="en-GB" altLang="en-US" sz="2100" dirty="0">
                <a:highlight>
                  <a:srgbClr val="FFFF00"/>
                </a:highlight>
                <a:latin typeface="Comic Sans MS" panose="030F0702030302020204" pitchFamily="66" charset="0"/>
              </a:rPr>
              <a:t>? </a:t>
            </a:r>
            <a:r>
              <a:rPr lang="en-GB" altLang="en-US" sz="2100" dirty="0">
                <a:latin typeface="Comic Sans MS" panose="030F0702030302020204" pitchFamily="66" charset="0"/>
              </a:rPr>
              <a:t>with the correct ending. Write your answers down, so you can check them on the next slide.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BCBC3-B2FD-4FF7-B5FD-5E4CD28B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000" u="sng" dirty="0">
                <a:latin typeface="Comic Sans MS" panose="030F0702030302020204" pitchFamily="66" charset="0"/>
              </a:rPr>
              <a:t>Regular Present Tense Endings</a:t>
            </a:r>
          </a:p>
          <a:p>
            <a:pPr marL="0" indent="0">
              <a:buNone/>
            </a:pP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AR 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ER                 IR</a:t>
            </a:r>
          </a:p>
          <a:p>
            <a:pPr marL="0" indent="0">
              <a:buNone/>
            </a:pP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Yo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altLang="en-US" sz="2000" dirty="0">
                <a:latin typeface="Comic Sans MS" panose="030F0702030302020204" pitchFamily="66" charset="0"/>
              </a:rPr>
              <a:t>          Com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 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 Viv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Tú     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000" dirty="0">
                <a:latin typeface="Comic Sans MS" panose="030F0702030302020204" pitchFamily="66" charset="0"/>
              </a:rPr>
              <a:t>         Com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  <a:r>
              <a:rPr lang="en-GB" altLang="en-US" sz="2000" dirty="0"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en-GB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Él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/</a:t>
            </a: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ella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altLang="en-US" sz="2000" dirty="0">
                <a:latin typeface="Comic Sans MS" panose="030F0702030302020204" pitchFamily="66" charset="0"/>
              </a:rPr>
              <a:t>          Com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  <a:r>
              <a:rPr lang="en-GB" altLang="en-US" sz="2000" dirty="0">
                <a:highlight>
                  <a:srgbClr val="FFFF00"/>
                </a:highlight>
                <a:latin typeface="Comic Sans MS" panose="030F0702030302020204" pitchFamily="66" charset="0"/>
              </a:rPr>
              <a:t>  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GB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Nosotros</a:t>
            </a:r>
            <a:r>
              <a:rPr lang="en-GB" altLang="en-US" sz="2000" dirty="0">
                <a:latin typeface="Comic Sans MS" panose="030F0702030302020204" pitchFamily="66" charset="0"/>
              </a:rPr>
              <a:t>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amos</a:t>
            </a:r>
            <a:r>
              <a:rPr lang="en-GB" altLang="en-US" sz="2000" dirty="0">
                <a:latin typeface="Comic Sans MS" panose="030F0702030302020204" pitchFamily="66" charset="0"/>
              </a:rPr>
              <a:t>    Com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  Viv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Vosotros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  <a:r>
              <a:rPr lang="en-GB" altLang="en-US" sz="2000" dirty="0"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en-GB" altLang="en-US" sz="2000" dirty="0">
                <a:latin typeface="Comic Sans MS" panose="030F0702030302020204" pitchFamily="66" charset="0"/>
              </a:rPr>
              <a:t>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Com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éis</a:t>
            </a:r>
            <a:r>
              <a:rPr lang="en-GB" altLang="en-US" sz="2000" dirty="0">
                <a:latin typeface="Comic Sans MS" panose="030F0702030302020204" pitchFamily="66" charset="0"/>
              </a:rPr>
              <a:t>           Viv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Ellos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/</a:t>
            </a: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ellas</a:t>
            </a:r>
            <a:r>
              <a:rPr lang="en-GB" altLang="en-US" sz="2000" dirty="0">
                <a:latin typeface="Comic Sans MS" panose="030F0702030302020204" pitchFamily="66" charset="0"/>
              </a:rPr>
              <a:t>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  <a:r>
              <a:rPr lang="en-GB" altLang="en-US" sz="2000" dirty="0">
                <a:latin typeface="Comic Sans MS" panose="030F0702030302020204" pitchFamily="66" charset="0"/>
              </a:rPr>
              <a:t>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Com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endParaRPr lang="en-GB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9C1E0-DDC3-4067-BCE6-878378FCD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8" r="5284"/>
          <a:stretch/>
        </p:blipFill>
        <p:spPr>
          <a:xfrm>
            <a:off x="20" y="10"/>
            <a:ext cx="4068227" cy="6018646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4E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08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1AA2-51C6-4EBA-AEAB-A7C47711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4100">
                <a:latin typeface="Comic Sans MS" panose="030F0702030302020204" pitchFamily="66" charset="0"/>
              </a:rPr>
              <a:t>How many did you get right?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BCBC3-B2FD-4FF7-B5FD-5E4CD28B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000" u="sng" dirty="0">
                <a:latin typeface="Comic Sans MS" panose="030F0702030302020204" pitchFamily="66" charset="0"/>
              </a:rPr>
              <a:t>Regular Present Tense Endings</a:t>
            </a:r>
          </a:p>
          <a:p>
            <a:pPr marL="0" indent="0">
              <a:buNone/>
            </a:pPr>
            <a:r>
              <a:rPr lang="en-GB" altLang="en-US" sz="2000" dirty="0">
                <a:latin typeface="Comic Sans MS" panose="030F0702030302020204" pitchFamily="66" charset="0"/>
              </a:rPr>
              <a:t>AR               ER                   IR</a:t>
            </a:r>
          </a:p>
          <a:p>
            <a:pPr marL="0" indent="0">
              <a:buNone/>
            </a:pPr>
            <a:r>
              <a:rPr lang="en-GB" altLang="en-US" sz="2000" dirty="0" err="1">
                <a:latin typeface="Comic Sans MS" panose="030F0702030302020204" pitchFamily="66" charset="0"/>
              </a:rPr>
              <a:t>Hablo</a:t>
            </a:r>
            <a:r>
              <a:rPr lang="en-GB" altLang="en-US" sz="2000" dirty="0">
                <a:latin typeface="Comic Sans MS" panose="030F0702030302020204" pitchFamily="66" charset="0"/>
              </a:rPr>
              <a:t>          Como              Viv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</a:p>
          <a:p>
            <a:pPr marL="0" indent="0">
              <a:buNone/>
            </a:pP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as</a:t>
            </a:r>
            <a:r>
              <a:rPr lang="en-GB" altLang="en-US" sz="2000" dirty="0">
                <a:latin typeface="Comic Sans MS" panose="030F0702030302020204" pitchFamily="66" charset="0"/>
              </a:rPr>
              <a:t>        Com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Vives</a:t>
            </a:r>
            <a:endParaRPr lang="en-GB" alt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000" dirty="0" err="1">
                <a:latin typeface="Comic Sans MS" panose="030F0702030302020204" pitchFamily="66" charset="0"/>
              </a:rPr>
              <a:t>Habla</a:t>
            </a:r>
            <a:r>
              <a:rPr lang="en-GB" altLang="en-US" sz="2000" dirty="0">
                <a:latin typeface="Comic Sans MS" panose="030F0702030302020204" pitchFamily="66" charset="0"/>
              </a:rPr>
              <a:t>          Com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Vive</a:t>
            </a:r>
            <a:endParaRPr lang="en-GB" alt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000" dirty="0" err="1">
                <a:latin typeface="Comic Sans MS" panose="030F0702030302020204" pitchFamily="66" charset="0"/>
              </a:rPr>
              <a:t>Hablamos</a:t>
            </a:r>
            <a:r>
              <a:rPr lang="en-GB" altLang="en-US" sz="2000" dirty="0">
                <a:latin typeface="Comic Sans MS" panose="030F0702030302020204" pitchFamily="66" charset="0"/>
              </a:rPr>
              <a:t>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Com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emos</a:t>
            </a:r>
            <a:r>
              <a:rPr lang="en-GB" altLang="en-US" sz="2000" dirty="0">
                <a:latin typeface="Comic Sans MS" panose="030F0702030302020204" pitchFamily="66" charset="0"/>
              </a:rPr>
              <a:t>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imos</a:t>
            </a:r>
            <a:r>
              <a:rPr lang="en-GB" altLang="en-US" sz="20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áis</a:t>
            </a:r>
            <a:r>
              <a:rPr lang="en-GB" altLang="en-US" sz="2000" dirty="0">
                <a:latin typeface="Comic Sans MS" panose="030F0702030302020204" pitchFamily="66" charset="0"/>
              </a:rPr>
              <a:t>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Coméis</a:t>
            </a:r>
            <a:r>
              <a:rPr lang="en-GB" altLang="en-US" sz="2000" dirty="0">
                <a:latin typeface="Comic Sans MS" panose="030F0702030302020204" pitchFamily="66" charset="0"/>
              </a:rPr>
              <a:t>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ís</a:t>
            </a:r>
            <a:endParaRPr lang="en-GB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GB" altLang="en-US" sz="2000" dirty="0">
                <a:latin typeface="Comic Sans MS" panose="030F0702030302020204" pitchFamily="66" charset="0"/>
              </a:rPr>
              <a:t>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Comen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Viven</a:t>
            </a:r>
            <a:endParaRPr lang="en-GB" altLang="en-US" sz="2000" dirty="0">
              <a:latin typeface="Comic Sans MS" panose="030F0702030302020204" pitchFamily="66" charset="0"/>
            </a:endParaRPr>
          </a:p>
          <a:p>
            <a:endParaRPr lang="en-GB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64CE1-12B3-4896-B860-395B853ED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2" r="1620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A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C90D9-ED85-420F-B61A-6C843E17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6" y="1188637"/>
            <a:ext cx="9984615" cy="1597228"/>
          </a:xfrm>
        </p:spPr>
        <p:txBody>
          <a:bodyPr>
            <a:normAutofit/>
          </a:bodyPr>
          <a:lstStyle/>
          <a:p>
            <a:r>
              <a:rPr lang="en-GB" sz="5100" dirty="0">
                <a:latin typeface="Comic Sans MS" panose="030F0702030302020204" pitchFamily="66" charset="0"/>
              </a:rPr>
              <a:t>Which 2 types of verbs have similar present tense endings?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79BF9-843A-4D42-ABF8-545431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5" b="12339"/>
          <a:stretch/>
        </p:blipFill>
        <p:spPr>
          <a:xfrm>
            <a:off x="1123357" y="3018327"/>
            <a:ext cx="3533985" cy="27281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3FBFC-C5E0-4011-B6DE-15EF2C563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2998278"/>
            <a:ext cx="4428236" cy="272819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AR &amp; ER verbs?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ER &amp; IR verbs?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AR &amp; IR verbs?</a:t>
            </a:r>
          </a:p>
          <a:p>
            <a:pPr marL="0" indent="0">
              <a:buNone/>
            </a:pPr>
            <a:endParaRPr lang="en-GB" sz="20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The answer is on the next slide …</a:t>
            </a:r>
          </a:p>
        </p:txBody>
      </p:sp>
    </p:spTree>
    <p:extLst>
      <p:ext uri="{BB962C8B-B14F-4D97-AF65-F5344CB8AC3E}">
        <p14:creationId xmlns:p14="http://schemas.microsoft.com/office/powerpoint/2010/main" val="314016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081048-32BA-4E6B-95F8-2AE92CF7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u="sng">
                <a:solidFill>
                  <a:srgbClr val="FFFFFF"/>
                </a:solidFill>
                <a:latin typeface="Comic Sans MS" panose="030F0702030302020204" pitchFamily="66" charset="0"/>
              </a:rPr>
              <a:t>La lección para esta semana. Lesson for this week!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5326FB-52DD-40DF-8DC3-C4DB43D21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1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41446-4BE9-41B7-8672-6C260E26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635028" cy="3563159"/>
          </a:xfrm>
        </p:spPr>
        <p:txBody>
          <a:bodyPr>
            <a:normAutofit/>
          </a:bodyPr>
          <a:lstStyle/>
          <a:p>
            <a:r>
              <a:rPr lang="en-GB" sz="1700" b="1" dirty="0">
                <a:latin typeface="Comic Sans MS" panose="030F0702030302020204" pitchFamily="66" charset="0"/>
              </a:rPr>
              <a:t>In this week’s Spanish lesson, we are going to learn how to conjugate (form) the present tense of regular </a:t>
            </a:r>
            <a:r>
              <a:rPr lang="en-GB" sz="1700" b="1" u="sng" dirty="0">
                <a:latin typeface="Comic Sans MS" panose="030F0702030302020204" pitchFamily="66" charset="0"/>
              </a:rPr>
              <a:t>IR</a:t>
            </a:r>
            <a:r>
              <a:rPr lang="en-GB" sz="1700" b="1" dirty="0">
                <a:latin typeface="Comic Sans MS" panose="030F0702030302020204" pitchFamily="66" charset="0"/>
              </a:rPr>
              <a:t> verbs.</a:t>
            </a:r>
          </a:p>
          <a:p>
            <a:r>
              <a:rPr lang="en-GB" sz="1800" b="1" dirty="0">
                <a:latin typeface="Comic Sans MS" panose="030F0702030302020204" pitchFamily="66" charset="0"/>
              </a:rPr>
              <a:t>As with </a:t>
            </a:r>
            <a:r>
              <a:rPr lang="en-GB" sz="1800" b="1" u="sng" dirty="0">
                <a:latin typeface="Comic Sans MS" panose="030F0702030302020204" pitchFamily="66" charset="0"/>
              </a:rPr>
              <a:t>AR and </a:t>
            </a:r>
            <a:r>
              <a:rPr lang="en-GB" sz="1800" b="1" u="sng" dirty="0" err="1">
                <a:latin typeface="Comic Sans MS" panose="030F0702030302020204" pitchFamily="66" charset="0"/>
              </a:rPr>
              <a:t>Er</a:t>
            </a:r>
            <a:r>
              <a:rPr lang="en-GB" sz="1800" b="1" dirty="0">
                <a:latin typeface="Comic Sans MS" panose="030F0702030302020204" pitchFamily="66" charset="0"/>
              </a:rPr>
              <a:t> verbs we need to know the subject pronouns to help us form the present tense. </a:t>
            </a:r>
          </a:p>
          <a:p>
            <a:r>
              <a:rPr lang="en-GB" sz="1800" b="1" dirty="0">
                <a:latin typeface="Comic Sans MS" panose="030F0702030302020204" pitchFamily="66" charset="0"/>
              </a:rPr>
              <a:t>Before we start to learn how to conjugate (form) the present tense of IR verbs, we are going to do some revision of the last three lessons.</a:t>
            </a:r>
            <a:endParaRPr lang="en-GB" sz="1800" dirty="0">
              <a:latin typeface="Comic Sans MS" panose="030F0702030302020204" pitchFamily="66" charset="0"/>
            </a:endParaRPr>
          </a:p>
          <a:p>
            <a:r>
              <a:rPr lang="en-GB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Don’t forget to use the power point in slide show mode. The lesson will work better that way.</a:t>
            </a:r>
          </a:p>
        </p:txBody>
      </p:sp>
    </p:spTree>
    <p:extLst>
      <p:ext uri="{BB962C8B-B14F-4D97-AF65-F5344CB8AC3E}">
        <p14:creationId xmlns:p14="http://schemas.microsoft.com/office/powerpoint/2010/main" val="1048322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14FE-E92C-4176-907D-D48EBAC4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 answer is ER &amp; IR because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F7644-D1B0-4657-824B-FF5B1B9C9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75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i="1" dirty="0">
                <a:latin typeface="Comic Sans MS" panose="030F0702030302020204" pitchFamily="66" charset="0"/>
              </a:rPr>
              <a:t>…only the </a:t>
            </a:r>
            <a:r>
              <a:rPr lang="en-GB" sz="2000" i="1" u="sng" dirty="0">
                <a:latin typeface="Comic Sans MS" panose="030F0702030302020204" pitchFamily="66" charset="0"/>
              </a:rPr>
              <a:t>we</a:t>
            </a:r>
            <a:r>
              <a:rPr lang="en-GB" sz="2000" i="1" dirty="0">
                <a:latin typeface="Comic Sans MS" panose="030F0702030302020204" pitchFamily="66" charset="0"/>
              </a:rPr>
              <a:t> and </a:t>
            </a:r>
            <a:r>
              <a:rPr lang="en-GB" sz="2000" i="1" u="sng" dirty="0">
                <a:latin typeface="Comic Sans MS" panose="030F0702030302020204" pitchFamily="66" charset="0"/>
              </a:rPr>
              <a:t>you (plural) </a:t>
            </a:r>
            <a:r>
              <a:rPr lang="en-GB" sz="2000" i="1" dirty="0">
                <a:latin typeface="Comic Sans MS" panose="030F0702030302020204" pitchFamily="66" charset="0"/>
              </a:rPr>
              <a:t>endings change!</a:t>
            </a:r>
          </a:p>
          <a:p>
            <a:pPr marL="0" indent="0">
              <a:buNone/>
            </a:pPr>
            <a:endParaRPr lang="en-GB" altLang="en-US" sz="2000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altLang="en-US" sz="2000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000" u="sng" dirty="0">
                <a:latin typeface="Comic Sans MS" panose="030F0702030302020204" pitchFamily="66" charset="0"/>
              </a:rPr>
              <a:t>Regular Present Tense Endings</a:t>
            </a:r>
          </a:p>
          <a:p>
            <a:pPr marL="0" indent="0">
              <a:buNone/>
            </a:pP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n-GB" altLang="en-US" sz="2000" dirty="0">
                <a:latin typeface="Comic Sans MS" panose="030F0702030302020204" pitchFamily="66" charset="0"/>
              </a:rPr>
              <a:t>         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ER                 IR</a:t>
            </a:r>
          </a:p>
          <a:p>
            <a:pPr marL="0" indent="0">
              <a:buNone/>
            </a:pP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Yo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</a:t>
            </a:r>
            <a:r>
              <a:rPr lang="en-GB" altLang="en-US" sz="2000" dirty="0">
                <a:latin typeface="Comic Sans MS" panose="030F0702030302020204" pitchFamily="66" charset="0"/>
              </a:rPr>
              <a:t>         Com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 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  Viv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</a:p>
          <a:p>
            <a:pPr marL="0" indent="0">
              <a:buNone/>
            </a:pP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Tú                 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000" dirty="0">
                <a:latin typeface="Comic Sans MS" panose="030F0702030302020204" pitchFamily="66" charset="0"/>
              </a:rPr>
              <a:t>        Com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en-GB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Él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/</a:t>
            </a: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ella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</a:t>
            </a:r>
            <a:r>
              <a:rPr lang="en-GB" altLang="en-US" sz="2000" dirty="0">
                <a:latin typeface="Comic Sans MS" panose="030F0702030302020204" pitchFamily="66" charset="0"/>
              </a:rPr>
              <a:t>         Com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e 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GB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Nosotros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Comemos</a:t>
            </a:r>
            <a:r>
              <a:rPr lang="en-GB" altLang="en-US" sz="2000" dirty="0">
                <a:latin typeface="Comic Sans MS" panose="030F0702030302020204" pitchFamily="66" charset="0"/>
              </a:rPr>
              <a:t>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Vivimos</a:t>
            </a:r>
            <a:endParaRPr lang="en-GB" altLang="en-US" sz="2000" dirty="0">
              <a:solidFill>
                <a:srgbClr val="FF0000"/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Vosotros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</a:t>
            </a:r>
            <a:r>
              <a:rPr lang="en-GB" altLang="en-US" sz="2000" dirty="0">
                <a:latin typeface="Comic Sans MS" panose="030F0702030302020204" pitchFamily="66" charset="0"/>
              </a:rPr>
              <a:t>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Coméis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Vivís</a:t>
            </a:r>
            <a:endParaRPr lang="en-GB" altLang="en-US" sz="2000" dirty="0">
              <a:solidFill>
                <a:srgbClr val="FF0000"/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Ellos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/</a:t>
            </a: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ellas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Com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endParaRPr lang="en-GB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0C3AD-B144-493E-AA89-5A90AB1AA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346" y="1690688"/>
            <a:ext cx="2753803" cy="40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5119D-6254-4FBD-9DC5-513EBD55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It’s time for the activity sheet. If you can, print it off, you  need to: </a:t>
            </a:r>
          </a:p>
          <a:p>
            <a:r>
              <a:rPr lang="en-GB" dirty="0">
                <a:latin typeface="Comic Sans MS" panose="030F0702030302020204" pitchFamily="66" charset="0"/>
              </a:rPr>
              <a:t>Conjugate (form) the verb “</a:t>
            </a:r>
            <a:r>
              <a:rPr lang="en-GB" dirty="0" err="1">
                <a:latin typeface="Comic Sans MS" panose="030F0702030302020204" pitchFamily="66" charset="0"/>
              </a:rPr>
              <a:t>Escribir</a:t>
            </a:r>
            <a:r>
              <a:rPr lang="en-GB" dirty="0">
                <a:latin typeface="Comic Sans MS" panose="030F0702030302020204" pitchFamily="66" charset="0"/>
              </a:rPr>
              <a:t>” (to write) in the present tense in SPANISH. Write it in the correct part of the petal. Look at the next slide if you need some help.</a:t>
            </a:r>
          </a:p>
          <a:p>
            <a:r>
              <a:rPr lang="en-GB" dirty="0">
                <a:latin typeface="Comic Sans MS" panose="030F0702030302020204" pitchFamily="66" charset="0"/>
              </a:rPr>
              <a:t>Slide 32 will help you with the </a:t>
            </a:r>
            <a:r>
              <a:rPr lang="en-GB" u="sng" dirty="0" err="1">
                <a:latin typeface="Comic Sans MS" panose="030F0702030302020204" pitchFamily="66" charset="0"/>
              </a:rPr>
              <a:t>fecha</a:t>
            </a:r>
            <a:r>
              <a:rPr lang="en-GB" dirty="0">
                <a:latin typeface="Comic Sans MS" panose="030F0702030302020204" pitchFamily="66" charset="0"/>
              </a:rPr>
              <a:t>. (date)</a:t>
            </a:r>
          </a:p>
          <a:p>
            <a:r>
              <a:rPr lang="en-GB" dirty="0">
                <a:latin typeface="Comic Sans MS" panose="030F0702030302020204" pitchFamily="66" charset="0"/>
              </a:rPr>
              <a:t>When you’ve finished you can colour in the activity sheet.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303220-E42A-4FDD-B6A3-AA869F430E95}"/>
              </a:ext>
            </a:extLst>
          </p:cNvPr>
          <p:cNvSpPr/>
          <p:nvPr/>
        </p:nvSpPr>
        <p:spPr>
          <a:xfrm>
            <a:off x="128669" y="6531531"/>
            <a:ext cx="224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10.06.20 L. Interian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A4E786-09AB-4A58-8850-0DD11851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628" y="-184666"/>
            <a:ext cx="4774222" cy="66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29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E423B-3B40-4411-B36E-07F2DC28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latin typeface="Comic Sans MS" panose="030F0702030302020204" pitchFamily="66" charset="0"/>
              </a:rPr>
              <a:t>Activity Sheet Help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672016-C70F-40D9-B718-2AEC01DCC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1383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434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GB" sz="4000" u="sng">
                <a:solidFill>
                  <a:srgbClr val="FFFFFF"/>
                </a:solidFill>
                <a:latin typeface="Comic Sans MS" panose="030F0702030302020204" pitchFamily="66" charset="0"/>
              </a:rPr>
              <a:t>Activity Sheet Help</a:t>
            </a:r>
            <a:br>
              <a:rPr lang="en-GB" sz="4000" u="sng">
                <a:solidFill>
                  <a:srgbClr val="FFFFFF"/>
                </a:solidFill>
                <a:latin typeface="Comic Sans MS" panose="030F0702030302020204" pitchFamily="66" charset="0"/>
              </a:rPr>
            </a:br>
            <a:br>
              <a:rPr lang="en-GB" sz="4000" u="sng">
                <a:solidFill>
                  <a:srgbClr val="FFFFFF"/>
                </a:solidFill>
                <a:latin typeface="Comic Sans MS" panose="030F0702030302020204" pitchFamily="66" charset="0"/>
              </a:rPr>
            </a:br>
            <a:endParaRPr lang="en-GB" sz="4000" u="sng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When you are writing the date, choose the correct day and month: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 lunes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 martes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miércoles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jueves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viernes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 sábado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domingo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Remember:DAYS OF THE WEEK AND MONTHS OF THE YEAR </a:t>
            </a:r>
            <a:r>
              <a:rPr lang="en-GB" sz="1600" u="sng">
                <a:latin typeface="Comic Sans MS" panose="030F0702030302020204" pitchFamily="66" charset="0"/>
              </a:rPr>
              <a:t>DO NOT </a:t>
            </a:r>
            <a:r>
              <a:rPr lang="en-GB" sz="1600">
                <a:latin typeface="Comic Sans MS" panose="030F0702030302020204" pitchFamily="66" charset="0"/>
              </a:rPr>
              <a:t>START WITH  CAPITALS IN SPANISH!!!!!!</a:t>
            </a:r>
          </a:p>
          <a:p>
            <a:pPr marL="0" indent="0">
              <a:buNone/>
            </a:pPr>
            <a:endParaRPr lang="en-GB" sz="1600" u="sng">
              <a:latin typeface="Comic Sans MS" panose="030F0702030302020204" pitchFamily="66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enero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febrero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marzo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abril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mayo</a:t>
            </a:r>
            <a:endParaRPr lang="en-GB" sz="1700" b="1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junio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julio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agosto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septiembre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octubre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noviembre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diciembre</a:t>
            </a:r>
          </a:p>
          <a:p>
            <a:pPr marL="0" indent="0">
              <a:buNone/>
            </a:pPr>
            <a:endParaRPr lang="en-GB" sz="17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7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7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7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28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8BEF9-3F32-4320-9E81-7ACC2E8E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¡Hasta la </a:t>
            </a:r>
            <a:r>
              <a:rPr lang="en-US" sz="2200" dirty="0" err="1">
                <a:latin typeface="Comic Sans MS" panose="030F0702030302020204" pitchFamily="66" charset="0"/>
              </a:rPr>
              <a:t>próxima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lección</a:t>
            </a:r>
            <a:r>
              <a:rPr lang="en-US" sz="2200" dirty="0">
                <a:latin typeface="Comic Sans MS" panose="030F0702030302020204" pitchFamily="66" charset="0"/>
              </a:rPr>
              <a:t>! </a:t>
            </a:r>
            <a:br>
              <a:rPr lang="en-US" sz="2200" dirty="0">
                <a:latin typeface="Comic Sans MS" panose="030F0702030302020204" pitchFamily="66" charset="0"/>
              </a:rPr>
            </a:br>
            <a:br>
              <a:rPr lang="en-US" sz="2200" dirty="0">
                <a:latin typeface="Comic Sans MS" panose="030F0702030302020204" pitchFamily="66" charset="0"/>
              </a:rPr>
            </a:br>
            <a:r>
              <a:rPr lang="en-US" sz="2200" dirty="0">
                <a:latin typeface="Comic Sans MS" panose="030F0702030302020204" pitchFamily="66" charset="0"/>
              </a:rPr>
              <a:t>See you soon for the next lesson!</a:t>
            </a:r>
            <a:br>
              <a:rPr lang="en-US" sz="2200" u="sng" dirty="0">
                <a:latin typeface="Comic Sans MS" panose="030F0702030302020204" pitchFamily="66" charset="0"/>
              </a:rPr>
            </a:br>
            <a:br>
              <a:rPr lang="en-US" sz="2200" u="sng" dirty="0">
                <a:latin typeface="Comic Sans MS" panose="030F0702030302020204" pitchFamily="66" charset="0"/>
              </a:rPr>
            </a:br>
            <a:r>
              <a:rPr lang="en-US" sz="2200" dirty="0">
                <a:latin typeface="Comic Sans MS" panose="030F0702030302020204" pitchFamily="66" charset="0"/>
              </a:rPr>
              <a:t>¡</a:t>
            </a:r>
            <a:r>
              <a:rPr lang="en-US" sz="2200" dirty="0" err="1">
                <a:latin typeface="Comic Sans MS" panose="030F0702030302020204" pitchFamily="66" charset="0"/>
              </a:rPr>
              <a:t>Cuidaos</a:t>
            </a:r>
            <a:r>
              <a:rPr lang="en-US" sz="2200" dirty="0">
                <a:latin typeface="Comic Sans MS" panose="030F0702030302020204" pitchFamily="66" charset="0"/>
              </a:rPr>
              <a:t>! – Take Care!</a:t>
            </a:r>
            <a:br>
              <a:rPr lang="en-US" sz="2200" dirty="0">
                <a:latin typeface="Comic Sans MS" panose="030F0702030302020204" pitchFamily="66" charset="0"/>
              </a:rPr>
            </a:br>
            <a:br>
              <a:rPr lang="en-US" sz="2200" dirty="0">
                <a:latin typeface="Comic Sans MS" panose="030F0702030302020204" pitchFamily="66" charset="0"/>
              </a:rPr>
            </a:br>
            <a:r>
              <a:rPr lang="en-US" sz="2200" dirty="0" err="1">
                <a:latin typeface="Comic Sans MS" panose="030F0702030302020204" pitchFamily="66" charset="0"/>
              </a:rPr>
              <a:t>Señora</a:t>
            </a:r>
            <a:r>
              <a:rPr lang="en-US" sz="2200" dirty="0">
                <a:latin typeface="Comic Sans MS" panose="030F0702030302020204" pitchFamily="66" charset="0"/>
              </a:rPr>
              <a:t> Interian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532769-094D-4545-A777-0C174046B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986" b="1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5222A-59F1-49C4-ADF3-7B88450F9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Empareja</a:t>
            </a:r>
            <a:r>
              <a:rPr lang="en-GB" alt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– Match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5F50-98E3-46AC-84B5-CBB928164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4055" y="2494450"/>
            <a:ext cx="6412017" cy="43635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sz="2000" dirty="0">
                <a:latin typeface="Comic Sans MS" panose="030F0702030302020204" pitchFamily="66" charset="0"/>
              </a:rPr>
              <a:t>Can you conjugate (form) the verb “HABLAR” in the present tense?</a:t>
            </a:r>
          </a:p>
          <a:p>
            <a:pPr marL="0" indent="0" eaLnBrk="1" hangingPunct="1">
              <a:buNone/>
            </a:pPr>
            <a:r>
              <a:rPr lang="en-GB" altLang="en-US" sz="2000" dirty="0">
                <a:latin typeface="Comic Sans MS" panose="030F0702030302020204" pitchFamily="66" charset="0"/>
              </a:rPr>
              <a:t>The parts of the verb are below, but they aren’t in the correct order. Can you put them in the correct </a:t>
            </a:r>
            <a:r>
              <a:rPr lang="en-GB" altLang="en-US" sz="2000" dirty="0" err="1">
                <a:latin typeface="Comic Sans MS" panose="030F0702030302020204" pitchFamily="66" charset="0"/>
              </a:rPr>
              <a:t>petal?The</a:t>
            </a:r>
            <a:r>
              <a:rPr lang="en-GB" altLang="en-US" sz="2000" dirty="0">
                <a:latin typeface="Comic Sans MS" panose="030F0702030302020204" pitchFamily="66" charset="0"/>
              </a:rPr>
              <a:t> answers are on the next slide.</a:t>
            </a:r>
          </a:p>
          <a:p>
            <a:pPr marL="0" indent="0" eaLnBrk="1" hangingPunct="1">
              <a:buNone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7A080-79B9-4803-BC71-07EDDC58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738" y="373509"/>
            <a:ext cx="3958849" cy="541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0A650C-1C99-4E18-96A0-527BC5B6CDD9}"/>
              </a:ext>
            </a:extLst>
          </p:cNvPr>
          <p:cNvSpPr txBox="1"/>
          <p:nvPr/>
        </p:nvSpPr>
        <p:spPr>
          <a:xfrm>
            <a:off x="3593682" y="4803259"/>
            <a:ext cx="83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habl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C487F-D14D-49A2-94E2-F2584CF16000}"/>
              </a:ext>
            </a:extLst>
          </p:cNvPr>
          <p:cNvSpPr txBox="1"/>
          <p:nvPr/>
        </p:nvSpPr>
        <p:spPr>
          <a:xfrm>
            <a:off x="718074" y="5387509"/>
            <a:ext cx="112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habl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D93F1-0816-4B77-ABE3-FE4EB617E02F}"/>
              </a:ext>
            </a:extLst>
          </p:cNvPr>
          <p:cNvSpPr txBox="1"/>
          <p:nvPr/>
        </p:nvSpPr>
        <p:spPr>
          <a:xfrm>
            <a:off x="4757148" y="4757092"/>
            <a:ext cx="108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hab</a:t>
            </a:r>
            <a:r>
              <a:rPr lang="en-GB" sz="2400" b="1" dirty="0" err="1">
                <a:latin typeface="Comic Sans MS" panose="030F0702030302020204" pitchFamily="66" charset="0"/>
              </a:rPr>
              <a:t>l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A619CB-EAA6-489C-AB51-3514610E6FA8}"/>
              </a:ext>
            </a:extLst>
          </p:cNvPr>
          <p:cNvSpPr txBox="1"/>
          <p:nvPr/>
        </p:nvSpPr>
        <p:spPr>
          <a:xfrm>
            <a:off x="1977003" y="4757093"/>
            <a:ext cx="156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habl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amos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964381-A57B-46BF-8AFE-3EF9452CC7C5}"/>
              </a:ext>
            </a:extLst>
          </p:cNvPr>
          <p:cNvSpPr txBox="1"/>
          <p:nvPr/>
        </p:nvSpPr>
        <p:spPr>
          <a:xfrm>
            <a:off x="2153133" y="5417483"/>
            <a:ext cx="112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habl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áis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D4247F-6C03-41E5-835C-2A4CD65665EE}"/>
              </a:ext>
            </a:extLst>
          </p:cNvPr>
          <p:cNvSpPr txBox="1"/>
          <p:nvPr/>
        </p:nvSpPr>
        <p:spPr>
          <a:xfrm>
            <a:off x="718074" y="4757093"/>
            <a:ext cx="143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habl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9EED4-7C7A-437B-B86F-465F9EC1B370}"/>
              </a:ext>
            </a:extLst>
          </p:cNvPr>
          <p:cNvSpPr txBox="1"/>
          <p:nvPr/>
        </p:nvSpPr>
        <p:spPr>
          <a:xfrm>
            <a:off x="10508974" y="1022350"/>
            <a:ext cx="2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CE0DD-A6CB-42AD-9763-95A297537557}"/>
              </a:ext>
            </a:extLst>
          </p:cNvPr>
          <p:cNvSpPr txBox="1"/>
          <p:nvPr/>
        </p:nvSpPr>
        <p:spPr>
          <a:xfrm>
            <a:off x="11001953" y="1807840"/>
            <a:ext cx="2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D5BB20-5C90-419D-841F-D2D704D0247B}"/>
              </a:ext>
            </a:extLst>
          </p:cNvPr>
          <p:cNvSpPr txBox="1"/>
          <p:nvPr/>
        </p:nvSpPr>
        <p:spPr>
          <a:xfrm>
            <a:off x="10429460" y="2543175"/>
            <a:ext cx="2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C18A3C-FDD1-462C-97F4-F760B2EE8BAC}"/>
              </a:ext>
            </a:extLst>
          </p:cNvPr>
          <p:cNvSpPr txBox="1"/>
          <p:nvPr/>
        </p:nvSpPr>
        <p:spPr>
          <a:xfrm>
            <a:off x="9635560" y="865317"/>
            <a:ext cx="2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93B108-7968-49F0-96C8-1C7829793F65}"/>
              </a:ext>
            </a:extLst>
          </p:cNvPr>
          <p:cNvSpPr txBox="1"/>
          <p:nvPr/>
        </p:nvSpPr>
        <p:spPr>
          <a:xfrm>
            <a:off x="9207302" y="1678919"/>
            <a:ext cx="2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01E1F2-4367-4942-945F-01B9B9FB389B}"/>
              </a:ext>
            </a:extLst>
          </p:cNvPr>
          <p:cNvSpPr txBox="1"/>
          <p:nvPr/>
        </p:nvSpPr>
        <p:spPr>
          <a:xfrm>
            <a:off x="9490752" y="2543175"/>
            <a:ext cx="2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0794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14" grpId="0"/>
      <p:bldP spid="15" grpId="0"/>
      <p:bldP spid="16" grpId="0"/>
      <p:bldP spid="17" grpId="0"/>
      <p:bldP spid="19" grpId="0"/>
      <p:bldP spid="6" grpId="0"/>
      <p:bldP spid="21" grpId="0"/>
      <p:bldP spid="23" grpId="0"/>
      <p:bldP spid="25" grpId="0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5222A-59F1-49C4-ADF3-7B88450F9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Respuestas</a:t>
            </a:r>
            <a:r>
              <a:rPr lang="en-GB" alt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– Answers</a:t>
            </a:r>
            <a:endParaRPr lang="en-GB" altLang="en-US" sz="2500" dirty="0">
              <a:solidFill>
                <a:srgbClr val="FE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7A080-79B9-4803-BC71-07EDDC58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150" y="723900"/>
            <a:ext cx="3958849" cy="541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0A650C-1C99-4E18-96A0-527BC5B6CDD9}"/>
              </a:ext>
            </a:extLst>
          </p:cNvPr>
          <p:cNvSpPr txBox="1"/>
          <p:nvPr/>
        </p:nvSpPr>
        <p:spPr>
          <a:xfrm>
            <a:off x="10393772" y="1215095"/>
            <a:ext cx="83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habl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C487F-D14D-49A2-94E2-F2584CF16000}"/>
              </a:ext>
            </a:extLst>
          </p:cNvPr>
          <p:cNvSpPr txBox="1"/>
          <p:nvPr/>
        </p:nvSpPr>
        <p:spPr>
          <a:xfrm>
            <a:off x="10966213" y="1961859"/>
            <a:ext cx="112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habl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D93F1-0816-4B77-ABE3-FE4EB617E02F}"/>
              </a:ext>
            </a:extLst>
          </p:cNvPr>
          <p:cNvSpPr txBox="1"/>
          <p:nvPr/>
        </p:nvSpPr>
        <p:spPr>
          <a:xfrm>
            <a:off x="10696788" y="2887018"/>
            <a:ext cx="108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hab</a:t>
            </a:r>
            <a:r>
              <a:rPr lang="en-GB" sz="2400" b="1" dirty="0" err="1">
                <a:latin typeface="Comic Sans MS" panose="030F0702030302020204" pitchFamily="66" charset="0"/>
              </a:rPr>
              <a:t>l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A619CB-EAA6-489C-AB51-3514610E6FA8}"/>
              </a:ext>
            </a:extLst>
          </p:cNvPr>
          <p:cNvSpPr txBox="1"/>
          <p:nvPr/>
        </p:nvSpPr>
        <p:spPr>
          <a:xfrm>
            <a:off x="8816455" y="2736626"/>
            <a:ext cx="156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habl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amos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964381-A57B-46BF-8AFE-3EF9452CC7C5}"/>
              </a:ext>
            </a:extLst>
          </p:cNvPr>
          <p:cNvSpPr txBox="1"/>
          <p:nvPr/>
        </p:nvSpPr>
        <p:spPr>
          <a:xfrm>
            <a:off x="8336737" y="1943321"/>
            <a:ext cx="143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habl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áis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D4247F-6C03-41E5-835C-2A4CD65665EE}"/>
              </a:ext>
            </a:extLst>
          </p:cNvPr>
          <p:cNvSpPr txBox="1"/>
          <p:nvPr/>
        </p:nvSpPr>
        <p:spPr>
          <a:xfrm>
            <a:off x="8709482" y="1164491"/>
            <a:ext cx="143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habl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770E1534-2443-4400-BA42-FBACDA5A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179630" y="2622122"/>
            <a:ext cx="3823605" cy="3823605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697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  <p:bldP spid="15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5222A-59F1-49C4-ADF3-7B88450F9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Empareja</a:t>
            </a:r>
            <a:r>
              <a:rPr lang="en-GB" alt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– Match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5F50-98E3-46AC-84B5-CBB928164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4055" y="2494450"/>
            <a:ext cx="6412017" cy="43635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sz="2000" dirty="0">
                <a:latin typeface="Comic Sans MS" panose="030F0702030302020204" pitchFamily="66" charset="0"/>
              </a:rPr>
              <a:t>Can you conjugate (form) the verb “COMER” in the present tense?</a:t>
            </a:r>
          </a:p>
          <a:p>
            <a:pPr marL="0" indent="0" eaLnBrk="1" hangingPunct="1">
              <a:buNone/>
            </a:pPr>
            <a:r>
              <a:rPr lang="en-GB" altLang="en-US" sz="2000" dirty="0">
                <a:latin typeface="Comic Sans MS" panose="030F0702030302020204" pitchFamily="66" charset="0"/>
              </a:rPr>
              <a:t>The parts of the verb are below, but they aren’t in the correct order. Can you put them in the correct petal? The answers are on the next slide.</a:t>
            </a:r>
          </a:p>
          <a:p>
            <a:pPr marL="0" indent="0" eaLnBrk="1" hangingPunct="1">
              <a:buNone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7A080-79B9-4803-BC71-07EDDC58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738" y="373509"/>
            <a:ext cx="3958849" cy="541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0A650C-1C99-4E18-96A0-527BC5B6CDD9}"/>
              </a:ext>
            </a:extLst>
          </p:cNvPr>
          <p:cNvSpPr txBox="1"/>
          <p:nvPr/>
        </p:nvSpPr>
        <p:spPr>
          <a:xfrm>
            <a:off x="3570326" y="4849425"/>
            <a:ext cx="83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com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C487F-D14D-49A2-94E2-F2584CF16000}"/>
              </a:ext>
            </a:extLst>
          </p:cNvPr>
          <p:cNvSpPr txBox="1"/>
          <p:nvPr/>
        </p:nvSpPr>
        <p:spPr>
          <a:xfrm>
            <a:off x="718074" y="5387509"/>
            <a:ext cx="112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com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D93F1-0816-4B77-ABE3-FE4EB617E02F}"/>
              </a:ext>
            </a:extLst>
          </p:cNvPr>
          <p:cNvSpPr txBox="1"/>
          <p:nvPr/>
        </p:nvSpPr>
        <p:spPr>
          <a:xfrm>
            <a:off x="4757148" y="4757092"/>
            <a:ext cx="108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com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A619CB-EAA6-489C-AB51-3514610E6FA8}"/>
              </a:ext>
            </a:extLst>
          </p:cNvPr>
          <p:cNvSpPr txBox="1"/>
          <p:nvPr/>
        </p:nvSpPr>
        <p:spPr>
          <a:xfrm>
            <a:off x="1977003" y="4757093"/>
            <a:ext cx="156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com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emos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964381-A57B-46BF-8AFE-3EF9452CC7C5}"/>
              </a:ext>
            </a:extLst>
          </p:cNvPr>
          <p:cNvSpPr txBox="1"/>
          <p:nvPr/>
        </p:nvSpPr>
        <p:spPr>
          <a:xfrm>
            <a:off x="2153133" y="5417483"/>
            <a:ext cx="112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com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éis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D4247F-6C03-41E5-835C-2A4CD65665EE}"/>
              </a:ext>
            </a:extLst>
          </p:cNvPr>
          <p:cNvSpPr txBox="1"/>
          <p:nvPr/>
        </p:nvSpPr>
        <p:spPr>
          <a:xfrm>
            <a:off x="718074" y="4757093"/>
            <a:ext cx="143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com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F9EED4-7C7A-437B-B86F-465F9EC1B370}"/>
              </a:ext>
            </a:extLst>
          </p:cNvPr>
          <p:cNvSpPr txBox="1"/>
          <p:nvPr/>
        </p:nvSpPr>
        <p:spPr>
          <a:xfrm>
            <a:off x="10508974" y="1022350"/>
            <a:ext cx="2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CE0DD-A6CB-42AD-9763-95A297537557}"/>
              </a:ext>
            </a:extLst>
          </p:cNvPr>
          <p:cNvSpPr txBox="1"/>
          <p:nvPr/>
        </p:nvSpPr>
        <p:spPr>
          <a:xfrm>
            <a:off x="11001953" y="1807840"/>
            <a:ext cx="2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D5BB20-5C90-419D-841F-D2D704D0247B}"/>
              </a:ext>
            </a:extLst>
          </p:cNvPr>
          <p:cNvSpPr txBox="1"/>
          <p:nvPr/>
        </p:nvSpPr>
        <p:spPr>
          <a:xfrm>
            <a:off x="10429460" y="2543175"/>
            <a:ext cx="2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C18A3C-FDD1-462C-97F4-F760B2EE8BAC}"/>
              </a:ext>
            </a:extLst>
          </p:cNvPr>
          <p:cNvSpPr txBox="1"/>
          <p:nvPr/>
        </p:nvSpPr>
        <p:spPr>
          <a:xfrm>
            <a:off x="9635560" y="865317"/>
            <a:ext cx="2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93B108-7968-49F0-96C8-1C7829793F65}"/>
              </a:ext>
            </a:extLst>
          </p:cNvPr>
          <p:cNvSpPr txBox="1"/>
          <p:nvPr/>
        </p:nvSpPr>
        <p:spPr>
          <a:xfrm>
            <a:off x="9207302" y="1678919"/>
            <a:ext cx="2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01E1F2-4367-4942-945F-01B9B9FB389B}"/>
              </a:ext>
            </a:extLst>
          </p:cNvPr>
          <p:cNvSpPr txBox="1"/>
          <p:nvPr/>
        </p:nvSpPr>
        <p:spPr>
          <a:xfrm>
            <a:off x="9490752" y="2543175"/>
            <a:ext cx="2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040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14" grpId="0"/>
      <p:bldP spid="15" grpId="0"/>
      <p:bldP spid="16" grpId="0"/>
      <p:bldP spid="17" grpId="0"/>
      <p:bldP spid="19" grpId="0"/>
      <p:bldP spid="6" grpId="0"/>
      <p:bldP spid="21" grpId="0"/>
      <p:bldP spid="23" grpId="0"/>
      <p:bldP spid="25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5222A-59F1-49C4-ADF3-7B88450F9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Respuestas</a:t>
            </a:r>
            <a:r>
              <a:rPr lang="en-GB" alt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– Answers</a:t>
            </a:r>
            <a:endParaRPr lang="en-GB" altLang="en-US" sz="2500" dirty="0">
              <a:solidFill>
                <a:srgbClr val="FE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7A080-79B9-4803-BC71-07EDDC58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150" y="723900"/>
            <a:ext cx="3958849" cy="541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0A650C-1C99-4E18-96A0-527BC5B6CDD9}"/>
              </a:ext>
            </a:extLst>
          </p:cNvPr>
          <p:cNvSpPr txBox="1"/>
          <p:nvPr/>
        </p:nvSpPr>
        <p:spPr>
          <a:xfrm>
            <a:off x="10393772" y="1215095"/>
            <a:ext cx="83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com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C487F-D14D-49A2-94E2-F2584CF16000}"/>
              </a:ext>
            </a:extLst>
          </p:cNvPr>
          <p:cNvSpPr txBox="1"/>
          <p:nvPr/>
        </p:nvSpPr>
        <p:spPr>
          <a:xfrm>
            <a:off x="10966213" y="1961859"/>
            <a:ext cx="112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com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D93F1-0816-4B77-ABE3-FE4EB617E02F}"/>
              </a:ext>
            </a:extLst>
          </p:cNvPr>
          <p:cNvSpPr txBox="1"/>
          <p:nvPr/>
        </p:nvSpPr>
        <p:spPr>
          <a:xfrm>
            <a:off x="10696788" y="2887018"/>
            <a:ext cx="108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com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A619CB-EAA6-489C-AB51-3514610E6FA8}"/>
              </a:ext>
            </a:extLst>
          </p:cNvPr>
          <p:cNvSpPr txBox="1"/>
          <p:nvPr/>
        </p:nvSpPr>
        <p:spPr>
          <a:xfrm>
            <a:off x="8816455" y="2736626"/>
            <a:ext cx="156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com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emos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964381-A57B-46BF-8AFE-3EF9452CC7C5}"/>
              </a:ext>
            </a:extLst>
          </p:cNvPr>
          <p:cNvSpPr txBox="1"/>
          <p:nvPr/>
        </p:nvSpPr>
        <p:spPr>
          <a:xfrm>
            <a:off x="8336737" y="1943321"/>
            <a:ext cx="143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com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éis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D4247F-6C03-41E5-835C-2A4CD65665EE}"/>
              </a:ext>
            </a:extLst>
          </p:cNvPr>
          <p:cNvSpPr txBox="1"/>
          <p:nvPr/>
        </p:nvSpPr>
        <p:spPr>
          <a:xfrm>
            <a:off x="8709482" y="1164491"/>
            <a:ext cx="143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com</a:t>
            </a:r>
            <a:r>
              <a:rPr lang="en-GB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770E1534-2443-4400-BA42-FBACDA5A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179630" y="2622122"/>
            <a:ext cx="3823605" cy="3823605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270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  <p:bldP spid="15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7A080-79B9-4803-BC71-07EDDC58B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3"/>
          <a:stretch/>
        </p:blipFill>
        <p:spPr>
          <a:xfrm>
            <a:off x="7713212" y="-103538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FDB18-408D-40A6-A4BB-F2F366EC5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6" r="2" b="2"/>
          <a:stretch/>
        </p:blipFill>
        <p:spPr>
          <a:xfrm>
            <a:off x="3157502" y="58716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48AD6C-FDEC-4D69-9877-C42FF7AFE5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05" r="1" b="1"/>
          <a:stretch/>
        </p:blipFill>
        <p:spPr>
          <a:xfrm>
            <a:off x="3273552" y="3325457"/>
            <a:ext cx="4392472" cy="3033470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5222A-59F1-49C4-ADF3-7B88450F9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dirty="0">
                <a:latin typeface="Comic Sans MS" panose="030F0702030302020204" pitchFamily="66" charset="0"/>
              </a:rPr>
              <a:t>Subject Pronouns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5F50-98E3-46AC-84B5-CBB928164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GB" altLang="en-US" sz="1700" dirty="0">
                <a:latin typeface="Comic Sans MS" panose="030F0702030302020204" pitchFamily="66" charset="0"/>
              </a:rPr>
              <a:t>Bee- come a person</a:t>
            </a:r>
          </a:p>
          <a:p>
            <a:pPr marL="0" indent="0" eaLnBrk="1" hangingPunct="1">
              <a:buNone/>
            </a:pPr>
            <a:endParaRPr lang="en-GB" altLang="en-US" sz="17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sz="1700" dirty="0">
                <a:latin typeface="Comic Sans MS" panose="030F0702030302020204" pitchFamily="66" charset="0"/>
              </a:rPr>
              <a:t>Can you match up the English subject pronouns to the Spanish ones in the petals? The answers are on the next slide.</a:t>
            </a:r>
          </a:p>
          <a:p>
            <a:pPr marL="0" indent="0" eaLnBrk="1" hangingPunct="1">
              <a:buNone/>
            </a:pPr>
            <a:endParaRPr lang="en-GB" altLang="en-US" sz="17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sz="1700" dirty="0">
                <a:latin typeface="Comic Sans MS" panose="030F0702030302020204" pitchFamily="66" charset="0"/>
              </a:rPr>
              <a:t>They</a:t>
            </a:r>
          </a:p>
          <a:p>
            <a:pPr marL="0" indent="0" eaLnBrk="1" hangingPunct="1">
              <a:buNone/>
            </a:pPr>
            <a:r>
              <a:rPr lang="en-GB" altLang="en-US" sz="1700" dirty="0">
                <a:latin typeface="Comic Sans MS" panose="030F0702030302020204" pitchFamily="66" charset="0"/>
              </a:rPr>
              <a:t>I</a:t>
            </a:r>
          </a:p>
          <a:p>
            <a:pPr marL="0" indent="0" eaLnBrk="1" hangingPunct="1">
              <a:buNone/>
            </a:pPr>
            <a:r>
              <a:rPr lang="en-GB" altLang="en-US" sz="1700" dirty="0">
                <a:latin typeface="Comic Sans MS" panose="030F0702030302020204" pitchFamily="66" charset="0"/>
              </a:rPr>
              <a:t>We</a:t>
            </a:r>
          </a:p>
          <a:p>
            <a:pPr marL="0" indent="0" eaLnBrk="1" hangingPunct="1">
              <a:buNone/>
            </a:pPr>
            <a:r>
              <a:rPr lang="en-GB" altLang="en-US" sz="1700" dirty="0" err="1">
                <a:latin typeface="Comic Sans MS" panose="030F0702030302020204" pitchFamily="66" charset="0"/>
              </a:rPr>
              <a:t>He/She</a:t>
            </a:r>
            <a:endParaRPr lang="en-GB" altLang="en-US" sz="17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sz="1700" dirty="0">
                <a:latin typeface="Comic Sans MS" panose="030F0702030302020204" pitchFamily="66" charset="0"/>
              </a:rPr>
              <a:t>You (singular)</a:t>
            </a:r>
          </a:p>
          <a:p>
            <a:pPr marL="0" indent="0" eaLnBrk="1" hangingPunct="1">
              <a:buNone/>
            </a:pPr>
            <a:r>
              <a:rPr lang="en-GB" altLang="en-US" sz="1700" dirty="0">
                <a:latin typeface="Comic Sans MS" panose="030F0702030302020204" pitchFamily="66" charset="0"/>
              </a:rPr>
              <a:t>You (plural)</a:t>
            </a:r>
          </a:p>
          <a:p>
            <a:pPr marL="0" indent="0" eaLnBrk="1" hangingPunct="1">
              <a:buNone/>
            </a:pPr>
            <a:endParaRPr lang="en-GB" altLang="en-US" sz="17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endParaRPr lang="en-GB" altLang="en-US" sz="17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06AEF-0022-45C9-9142-38ED5AC528C8}"/>
              </a:ext>
            </a:extLst>
          </p:cNvPr>
          <p:cNvSpPr txBox="1"/>
          <p:nvPr/>
        </p:nvSpPr>
        <p:spPr>
          <a:xfrm>
            <a:off x="10716297" y="709819"/>
            <a:ext cx="578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YO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BE2E1E-DFB4-445E-89E0-DE461F87EC99}"/>
              </a:ext>
            </a:extLst>
          </p:cNvPr>
          <p:cNvSpPr/>
          <p:nvPr/>
        </p:nvSpPr>
        <p:spPr>
          <a:xfrm>
            <a:off x="11324478" y="1713763"/>
            <a:ext cx="6963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TÚ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9169C6-9FD8-4D78-BED0-1F085FC9B936}"/>
              </a:ext>
            </a:extLst>
          </p:cNvPr>
          <p:cNvSpPr/>
          <p:nvPr/>
        </p:nvSpPr>
        <p:spPr>
          <a:xfrm>
            <a:off x="10610264" y="2773694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ÉL/ELLA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EF1B2C-EF75-4203-A515-B80C21258B27}"/>
              </a:ext>
            </a:extLst>
          </p:cNvPr>
          <p:cNvSpPr/>
          <p:nvPr/>
        </p:nvSpPr>
        <p:spPr>
          <a:xfrm>
            <a:off x="9349887" y="2673667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NOSOTROS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NOSOTRAS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CFD09-0635-4AEF-AF9B-E7BAC10B7701}"/>
              </a:ext>
            </a:extLst>
          </p:cNvPr>
          <p:cNvSpPr/>
          <p:nvPr/>
        </p:nvSpPr>
        <p:spPr>
          <a:xfrm>
            <a:off x="8651977" y="1570114"/>
            <a:ext cx="1554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VOSOTROS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VOSOTRAS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894AA4-0164-4081-BBAC-861660E16815}"/>
              </a:ext>
            </a:extLst>
          </p:cNvPr>
          <p:cNvSpPr/>
          <p:nvPr/>
        </p:nvSpPr>
        <p:spPr>
          <a:xfrm>
            <a:off x="9430153" y="611754"/>
            <a:ext cx="1194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ELLOS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ELLAS</a:t>
            </a:r>
          </a:p>
        </p:txBody>
      </p:sp>
    </p:spTree>
    <p:extLst>
      <p:ext uri="{BB962C8B-B14F-4D97-AF65-F5344CB8AC3E}">
        <p14:creationId xmlns:p14="http://schemas.microsoft.com/office/powerpoint/2010/main" val="3756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7A080-79B9-4803-BC71-07EDDC58B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3"/>
          <a:stretch/>
        </p:blipFill>
        <p:spPr>
          <a:xfrm>
            <a:off x="7713212" y="-103538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FDB18-408D-40A6-A4BB-F2F366EC5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86" r="2" b="2"/>
          <a:stretch/>
        </p:blipFill>
        <p:spPr>
          <a:xfrm>
            <a:off x="3157502" y="58716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48AD6C-FDEC-4D69-9877-C42FF7AFE5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05" r="1" b="1"/>
          <a:stretch/>
        </p:blipFill>
        <p:spPr>
          <a:xfrm>
            <a:off x="3676435" y="2933064"/>
            <a:ext cx="4392472" cy="3033470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5222A-59F1-49C4-ADF3-7B88450F9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dirty="0">
                <a:latin typeface="Comic Sans MS" panose="030F0702030302020204" pitchFamily="66" charset="0"/>
              </a:rPr>
              <a:t>Subject Pronouns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5F50-98E3-46AC-84B5-CBB9281643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1700" dirty="0" err="1">
                <a:latin typeface="Comic Sans MS" panose="030F0702030302020204" pitchFamily="66" charset="0"/>
              </a:rPr>
              <a:t>Respuestas</a:t>
            </a:r>
            <a:r>
              <a:rPr lang="en-GB" altLang="en-US" sz="1700" dirty="0">
                <a:latin typeface="Comic Sans MS" panose="030F0702030302020204" pitchFamily="66" charset="0"/>
              </a:rPr>
              <a:t> - Answers</a:t>
            </a:r>
          </a:p>
          <a:p>
            <a:pPr marL="0" indent="0" eaLnBrk="1" hangingPunct="1">
              <a:buNone/>
            </a:pPr>
            <a:endParaRPr lang="en-GB" altLang="en-US" sz="17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endParaRPr lang="en-GB" altLang="en-US" sz="1700" dirty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endParaRPr lang="en-GB" altLang="en-US" sz="17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06AEF-0022-45C9-9142-38ED5AC528C8}"/>
              </a:ext>
            </a:extLst>
          </p:cNvPr>
          <p:cNvSpPr txBox="1"/>
          <p:nvPr/>
        </p:nvSpPr>
        <p:spPr>
          <a:xfrm>
            <a:off x="10716297" y="709819"/>
            <a:ext cx="578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YO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BE2E1E-DFB4-445E-89E0-DE461F87EC99}"/>
              </a:ext>
            </a:extLst>
          </p:cNvPr>
          <p:cNvSpPr/>
          <p:nvPr/>
        </p:nvSpPr>
        <p:spPr>
          <a:xfrm>
            <a:off x="11324478" y="1713763"/>
            <a:ext cx="6963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TÚ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9169C6-9FD8-4D78-BED0-1F085FC9B936}"/>
              </a:ext>
            </a:extLst>
          </p:cNvPr>
          <p:cNvSpPr/>
          <p:nvPr/>
        </p:nvSpPr>
        <p:spPr>
          <a:xfrm>
            <a:off x="10610264" y="2773694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ÉL/ELLA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EF1B2C-EF75-4203-A515-B80C21258B27}"/>
              </a:ext>
            </a:extLst>
          </p:cNvPr>
          <p:cNvSpPr/>
          <p:nvPr/>
        </p:nvSpPr>
        <p:spPr>
          <a:xfrm>
            <a:off x="9349887" y="2673667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NOSOTROS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NOSOTRAS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CFD09-0635-4AEF-AF9B-E7BAC10B7701}"/>
              </a:ext>
            </a:extLst>
          </p:cNvPr>
          <p:cNvSpPr/>
          <p:nvPr/>
        </p:nvSpPr>
        <p:spPr>
          <a:xfrm>
            <a:off x="8651977" y="1570114"/>
            <a:ext cx="1554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VOSOTROS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VOSOTRAS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894AA4-0164-4081-BBAC-861660E16815}"/>
              </a:ext>
            </a:extLst>
          </p:cNvPr>
          <p:cNvSpPr/>
          <p:nvPr/>
        </p:nvSpPr>
        <p:spPr>
          <a:xfrm>
            <a:off x="9430153" y="611754"/>
            <a:ext cx="1194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ELLOS</a:t>
            </a:r>
          </a:p>
          <a:p>
            <a:r>
              <a:rPr lang="en-GB" sz="1200" dirty="0">
                <a:latin typeface="Comic Sans MS" panose="030F0702030302020204" pitchFamily="66" charset="0"/>
              </a:rPr>
              <a:t>ELLAS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0E13F2-9A9A-4B29-866A-4826E578FA65}"/>
              </a:ext>
            </a:extLst>
          </p:cNvPr>
          <p:cNvSpPr/>
          <p:nvPr/>
        </p:nvSpPr>
        <p:spPr>
          <a:xfrm>
            <a:off x="11229023" y="668097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39C217-A825-4AA6-83D4-DE6CBEE62587}"/>
              </a:ext>
            </a:extLst>
          </p:cNvPr>
          <p:cNvSpPr/>
          <p:nvPr/>
        </p:nvSpPr>
        <p:spPr>
          <a:xfrm>
            <a:off x="10986960" y="1431614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 (singular)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314EAD-DA68-4336-B3CB-CDD72375ADA0}"/>
              </a:ext>
            </a:extLst>
          </p:cNvPr>
          <p:cNvSpPr/>
          <p:nvPr/>
        </p:nvSpPr>
        <p:spPr>
          <a:xfrm>
            <a:off x="10561372" y="2460185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He/She</a:t>
            </a:r>
            <a:endParaRPr lang="en-GB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63C062-FAC6-4466-A03B-570E971E19D2}"/>
              </a:ext>
            </a:extLst>
          </p:cNvPr>
          <p:cNvSpPr/>
          <p:nvPr/>
        </p:nvSpPr>
        <p:spPr>
          <a:xfrm>
            <a:off x="9406835" y="2404362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FF1D35-309F-44A3-99F1-186AE074A2F9}"/>
              </a:ext>
            </a:extLst>
          </p:cNvPr>
          <p:cNvSpPr/>
          <p:nvPr/>
        </p:nvSpPr>
        <p:spPr>
          <a:xfrm>
            <a:off x="8273352" y="1914419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 (plural)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E52FFE-3B2C-4697-B029-5F4D711D70F6}"/>
              </a:ext>
            </a:extLst>
          </p:cNvPr>
          <p:cNvSpPr/>
          <p:nvPr/>
        </p:nvSpPr>
        <p:spPr>
          <a:xfrm>
            <a:off x="9382131" y="291812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They</a:t>
            </a:r>
          </a:p>
        </p:txBody>
      </p:sp>
    </p:spTree>
    <p:extLst>
      <p:ext uri="{BB962C8B-B14F-4D97-AF65-F5344CB8AC3E}">
        <p14:creationId xmlns:p14="http://schemas.microsoft.com/office/powerpoint/2010/main" val="192645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  <p:bldP spid="10" grpId="0"/>
      <p:bldP spid="12" grpId="0"/>
      <p:bldP spid="13" grpId="0"/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FB845C4AAF74B8B40E2E85F201FE5" ma:contentTypeVersion="8" ma:contentTypeDescription="Create a new document." ma:contentTypeScope="" ma:versionID="cf49b966e3ee3caf4119971245bd6ee8">
  <xsd:schema xmlns:xsd="http://www.w3.org/2001/XMLSchema" xmlns:xs="http://www.w3.org/2001/XMLSchema" xmlns:p="http://schemas.microsoft.com/office/2006/metadata/properties" xmlns:ns3="4337044b-b61f-4256-adc3-b8a64c5c03b3" xmlns:ns4="940b8b38-73a2-4376-93d6-5dc538616f87" targetNamespace="http://schemas.microsoft.com/office/2006/metadata/properties" ma:root="true" ma:fieldsID="bbca21028409c28eb1021723a9e104ed" ns3:_="" ns4:_="">
    <xsd:import namespace="4337044b-b61f-4256-adc3-b8a64c5c03b3"/>
    <xsd:import namespace="940b8b38-73a2-4376-93d6-5dc538616f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7044b-b61f-4256-adc3-b8a64c5c03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b8b38-73a2-4376-93d6-5dc538616f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53E556-D2EB-42FE-A84E-E1AB8402B416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940b8b38-73a2-4376-93d6-5dc538616f87"/>
    <ds:schemaRef ds:uri="4337044b-b61f-4256-adc3-b8a64c5c03b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A50EBDA-F028-487E-88C0-11D58149DB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CD0E6A-6AEA-4A3F-A14C-F92D30794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37044b-b61f-4256-adc3-b8a64c5c03b3"/>
    <ds:schemaRef ds:uri="940b8b38-73a2-4376-93d6-5dc538616f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1347</Words>
  <Application>Microsoft Office PowerPoint</Application>
  <PresentationFormat>Widescreen</PresentationFormat>
  <Paragraphs>276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Courier New</vt:lpstr>
      <vt:lpstr>Office Theme</vt:lpstr>
      <vt:lpstr>Default Design</vt:lpstr>
      <vt:lpstr>2_Office Theme</vt:lpstr>
      <vt:lpstr>1_Default Design</vt:lpstr>
      <vt:lpstr>1_Office Theme</vt:lpstr>
      <vt:lpstr>¡Bienvenidos a nuestra lección de español!</vt:lpstr>
      <vt:lpstr>Linguascope log on</vt:lpstr>
      <vt:lpstr>La lección para esta semana. Lesson for this week!</vt:lpstr>
      <vt:lpstr>Empareja – Match up </vt:lpstr>
      <vt:lpstr>Respuestas – Answers</vt:lpstr>
      <vt:lpstr>Empareja – Match up </vt:lpstr>
      <vt:lpstr>Respuestas – Answers</vt:lpstr>
      <vt:lpstr>Subject Pronouns</vt:lpstr>
      <vt:lpstr>Subject Pronouns</vt:lpstr>
      <vt:lpstr>Today… We are going to learn how to conjugate (form) the present tense of an IR verb in Spanish ?</vt:lpstr>
      <vt:lpstr>Step 1  </vt:lpstr>
      <vt:lpstr>Step 2 </vt:lpstr>
      <vt:lpstr>Step 3 </vt:lpstr>
      <vt:lpstr>Step 4 </vt:lpstr>
      <vt:lpstr>Step 5 </vt:lpstr>
      <vt:lpstr>Now try it on your own! </vt:lpstr>
      <vt:lpstr>Vivir To live  </vt:lpstr>
      <vt:lpstr>The stem is VIV</vt:lpstr>
      <vt:lpstr>What are the endings?</vt:lpstr>
      <vt:lpstr>The endings are …</vt:lpstr>
      <vt:lpstr>What does the verb look like when it’s all conjugated (formed) ?</vt:lpstr>
      <vt:lpstr>Vivir = To live</vt:lpstr>
      <vt:lpstr>Can you remember why we don’t use subject pronouns in Spanish?</vt:lpstr>
      <vt:lpstr>By following the previous steps can you work out how to conjugate this regular IR verb in Spanish? The answer is on the next slide.</vt:lpstr>
      <vt:lpstr>Respuesta - Answer</vt:lpstr>
      <vt:lpstr>¡Bien hecho! Well-done!</vt:lpstr>
      <vt:lpstr>Replace the ? with the correct ending. Write your answers down, so you can check them on the next slide.</vt:lpstr>
      <vt:lpstr>How many did you get right?</vt:lpstr>
      <vt:lpstr>Which 2 types of verbs have similar present tense endings?</vt:lpstr>
      <vt:lpstr>The answer is ER &amp; IR because …</vt:lpstr>
      <vt:lpstr>PowerPoint Presentation</vt:lpstr>
      <vt:lpstr>Activity Sheet Help</vt:lpstr>
      <vt:lpstr>Activity Sheet Help  </vt:lpstr>
      <vt:lpstr>¡Hasta la próxima lección!   See you soon for the next lesson!  ¡Cuidaos! – Take Care!  Señora Interian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 a nuestra lección de español!</dc:title>
  <dc:creator>Lisa Interian</dc:creator>
  <cp:lastModifiedBy>Lisa Interian</cp:lastModifiedBy>
  <cp:revision>3</cp:revision>
  <dcterms:created xsi:type="dcterms:W3CDTF">2020-06-18T13:27:05Z</dcterms:created>
  <dcterms:modified xsi:type="dcterms:W3CDTF">2020-06-18T14:04:19Z</dcterms:modified>
</cp:coreProperties>
</file>