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91" r:id="rId5"/>
    <p:sldId id="292" r:id="rId6"/>
    <p:sldId id="285" r:id="rId7"/>
    <p:sldId id="432" r:id="rId8"/>
    <p:sldId id="433" r:id="rId9"/>
    <p:sldId id="442" r:id="rId10"/>
    <p:sldId id="441" r:id="rId11"/>
    <p:sldId id="277" r:id="rId12"/>
    <p:sldId id="443" r:id="rId13"/>
    <p:sldId id="440" r:id="rId14"/>
    <p:sldId id="439" r:id="rId15"/>
    <p:sldId id="4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8861F-6851-4393-A822-00B4FA0AA9B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2171A4-29A3-4DF0-9164-210FCCD8677F}">
      <dgm:prSet/>
      <dgm:spPr/>
      <dgm:t>
        <a:bodyPr/>
        <a:lstStyle/>
        <a:p>
          <a:r>
            <a:rPr lang="en-GB" dirty="0">
              <a:latin typeface="Comic Sans MS" panose="030F0702030302020204" pitchFamily="66" charset="0"/>
            </a:rPr>
            <a:t>Question = Can you spot </a:t>
          </a:r>
          <a:r>
            <a:rPr lang="en-GB" u="sng" dirty="0">
              <a:latin typeface="Comic Sans MS" panose="030F0702030302020204" pitchFamily="66" charset="0"/>
            </a:rPr>
            <a:t>one</a:t>
          </a:r>
          <a:r>
            <a:rPr lang="en-GB" dirty="0">
              <a:latin typeface="Comic Sans MS" panose="030F0702030302020204" pitchFamily="66" charset="0"/>
            </a:rPr>
            <a:t> similarity with all the verbs? </a:t>
          </a:r>
          <a:endParaRPr lang="en-US" dirty="0">
            <a:latin typeface="Comic Sans MS" panose="030F0702030302020204" pitchFamily="66" charset="0"/>
          </a:endParaRPr>
        </a:p>
      </dgm:t>
    </dgm:pt>
    <dgm:pt modelId="{AEFA9EC2-A675-49E3-AA55-E1F36E66E9CD}" type="parTrans" cxnId="{5076D46B-868F-4D42-86A8-BCDA38F07A86}">
      <dgm:prSet/>
      <dgm:spPr/>
      <dgm:t>
        <a:bodyPr/>
        <a:lstStyle/>
        <a:p>
          <a:endParaRPr lang="en-US"/>
        </a:p>
      </dgm:t>
    </dgm:pt>
    <dgm:pt modelId="{7F062C6B-351D-49B8-9669-03FFF16B2B52}" type="sibTrans" cxnId="{5076D46B-868F-4D42-86A8-BCDA38F07A86}">
      <dgm:prSet/>
      <dgm:spPr/>
      <dgm:t>
        <a:bodyPr/>
        <a:lstStyle/>
        <a:p>
          <a:endParaRPr lang="en-US"/>
        </a:p>
      </dgm:t>
    </dgm:pt>
    <dgm:pt modelId="{D697579D-72EB-47B8-8A09-F76070581E41}">
      <dgm:prSet/>
      <dgm:spPr/>
      <dgm:t>
        <a:bodyPr/>
        <a:lstStyle/>
        <a:p>
          <a:r>
            <a:rPr lang="en-GB" dirty="0">
              <a:latin typeface="Comic Sans MS" panose="030F0702030302020204" pitchFamily="66" charset="0"/>
            </a:rPr>
            <a:t>Answer = The verb ending for </a:t>
          </a:r>
          <a:r>
            <a:rPr lang="en-GB" dirty="0" err="1">
              <a:solidFill>
                <a:srgbClr val="FF0000"/>
              </a:solidFill>
              <a:latin typeface="Comic Sans MS" panose="030F0702030302020204" pitchFamily="66" charset="0"/>
            </a:rPr>
            <a:t>Yo</a:t>
          </a:r>
          <a:r>
            <a:rPr lang="en-GB" dirty="0">
              <a:latin typeface="Comic Sans MS" panose="030F0702030302020204" pitchFamily="66" charset="0"/>
            </a:rPr>
            <a:t> on </a:t>
          </a:r>
          <a:r>
            <a:rPr lang="en-GB" dirty="0" err="1">
              <a:latin typeface="Comic Sans MS" panose="030F0702030302020204" pitchFamily="66" charset="0"/>
            </a:rPr>
            <a:t>ar</a:t>
          </a:r>
          <a:r>
            <a:rPr lang="en-GB" dirty="0">
              <a:latin typeface="Comic Sans MS" panose="030F0702030302020204" pitchFamily="66" charset="0"/>
            </a:rPr>
            <a:t>, </a:t>
          </a:r>
          <a:r>
            <a:rPr lang="en-GB" dirty="0" err="1">
              <a:latin typeface="Comic Sans MS" panose="030F0702030302020204" pitchFamily="66" charset="0"/>
            </a:rPr>
            <a:t>er</a:t>
          </a:r>
          <a:r>
            <a:rPr lang="en-GB" dirty="0">
              <a:latin typeface="Comic Sans MS" panose="030F0702030302020204" pitchFamily="66" charset="0"/>
            </a:rPr>
            <a:t> and </a:t>
          </a:r>
          <a:r>
            <a:rPr lang="en-GB" dirty="0" err="1">
              <a:latin typeface="Comic Sans MS" panose="030F0702030302020204" pitchFamily="66" charset="0"/>
            </a:rPr>
            <a:t>ir</a:t>
          </a:r>
          <a:r>
            <a:rPr lang="en-GB" dirty="0">
              <a:latin typeface="Comic Sans MS" panose="030F0702030302020204" pitchFamily="66" charset="0"/>
            </a:rPr>
            <a:t> verbs is 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O</a:t>
          </a:r>
          <a:r>
            <a:rPr lang="en-GB" dirty="0">
              <a:latin typeface="Comic Sans MS" panose="030F0702030302020204" pitchFamily="66" charset="0"/>
            </a:rPr>
            <a:t>.</a:t>
          </a:r>
          <a:endParaRPr lang="en-US" dirty="0">
            <a:latin typeface="Comic Sans MS" panose="030F0702030302020204" pitchFamily="66" charset="0"/>
          </a:endParaRPr>
        </a:p>
      </dgm:t>
    </dgm:pt>
    <dgm:pt modelId="{543D67D4-187C-4A0A-A9E9-147BAA313538}" type="parTrans" cxnId="{B01B969D-A958-4603-A1C8-3C1CAAEBA8FD}">
      <dgm:prSet/>
      <dgm:spPr/>
      <dgm:t>
        <a:bodyPr/>
        <a:lstStyle/>
        <a:p>
          <a:endParaRPr lang="en-US"/>
        </a:p>
      </dgm:t>
    </dgm:pt>
    <dgm:pt modelId="{69C498D4-EC22-4F65-BA98-0FA5353AA48C}" type="sibTrans" cxnId="{B01B969D-A958-4603-A1C8-3C1CAAEBA8FD}">
      <dgm:prSet/>
      <dgm:spPr/>
      <dgm:t>
        <a:bodyPr/>
        <a:lstStyle/>
        <a:p>
          <a:endParaRPr lang="en-US"/>
        </a:p>
      </dgm:t>
    </dgm:pt>
    <dgm:pt modelId="{EBE3A966-FF9B-4134-A21F-B55D3FA877B3}">
      <dgm:prSet/>
      <dgm:spPr/>
      <dgm:t>
        <a:bodyPr/>
        <a:lstStyle/>
        <a:p>
          <a:r>
            <a:rPr lang="en-GB" dirty="0">
              <a:latin typeface="Comic Sans MS" panose="030F0702030302020204" pitchFamily="66" charset="0"/>
            </a:rPr>
            <a:t>Question = Can you spot the </a:t>
          </a:r>
          <a:r>
            <a:rPr lang="en-GB" u="sng" dirty="0">
              <a:latin typeface="Comic Sans MS" panose="030F0702030302020204" pitchFamily="66" charset="0"/>
            </a:rPr>
            <a:t>four</a:t>
          </a:r>
          <a:r>
            <a:rPr lang="en-GB" dirty="0">
              <a:latin typeface="Comic Sans MS" panose="030F0702030302020204" pitchFamily="66" charset="0"/>
            </a:rPr>
            <a:t> similarities between </a:t>
          </a:r>
          <a:r>
            <a:rPr lang="en-GB" dirty="0" err="1">
              <a:latin typeface="Comic Sans MS" panose="030F0702030302020204" pitchFamily="66" charset="0"/>
            </a:rPr>
            <a:t>er</a:t>
          </a:r>
          <a:r>
            <a:rPr lang="en-GB" dirty="0">
              <a:latin typeface="Comic Sans MS" panose="030F0702030302020204" pitchFamily="66" charset="0"/>
            </a:rPr>
            <a:t> &amp; </a:t>
          </a:r>
          <a:r>
            <a:rPr lang="en-GB" dirty="0" err="1">
              <a:latin typeface="Comic Sans MS" panose="030F0702030302020204" pitchFamily="66" charset="0"/>
            </a:rPr>
            <a:t>ir</a:t>
          </a:r>
          <a:r>
            <a:rPr lang="en-GB" dirty="0">
              <a:latin typeface="Comic Sans MS" panose="030F0702030302020204" pitchFamily="66" charset="0"/>
            </a:rPr>
            <a:t> verbs?</a:t>
          </a:r>
          <a:endParaRPr lang="en-US" dirty="0">
            <a:latin typeface="Comic Sans MS" panose="030F0702030302020204" pitchFamily="66" charset="0"/>
          </a:endParaRPr>
        </a:p>
      </dgm:t>
    </dgm:pt>
    <dgm:pt modelId="{7F30FA51-CD67-4268-BB0A-387DB3AB7A2D}" type="parTrans" cxnId="{2EDFF4B5-34A0-4FA6-99AE-3AA749D7D654}">
      <dgm:prSet/>
      <dgm:spPr/>
      <dgm:t>
        <a:bodyPr/>
        <a:lstStyle/>
        <a:p>
          <a:endParaRPr lang="en-US"/>
        </a:p>
      </dgm:t>
    </dgm:pt>
    <dgm:pt modelId="{30723415-375D-438E-9681-4EA2F3D14228}" type="sibTrans" cxnId="{2EDFF4B5-34A0-4FA6-99AE-3AA749D7D654}">
      <dgm:prSet/>
      <dgm:spPr/>
      <dgm:t>
        <a:bodyPr/>
        <a:lstStyle/>
        <a:p>
          <a:endParaRPr lang="en-US"/>
        </a:p>
      </dgm:t>
    </dgm:pt>
    <dgm:pt modelId="{5B5CE06F-06FB-4376-9204-6224FA0CE87A}">
      <dgm:prSet/>
      <dgm:spPr/>
      <dgm:t>
        <a:bodyPr/>
        <a:lstStyle/>
        <a:p>
          <a:r>
            <a:rPr lang="en-GB" dirty="0">
              <a:latin typeface="Comic Sans MS" panose="030F0702030302020204" pitchFamily="66" charset="0"/>
            </a:rPr>
            <a:t>Answer = The verb endings for </a:t>
          </a:r>
          <a:r>
            <a:rPr lang="en-GB" dirty="0" err="1">
              <a:solidFill>
                <a:srgbClr val="FF0000"/>
              </a:solidFill>
              <a:latin typeface="Comic Sans MS" panose="030F0702030302020204" pitchFamily="66" charset="0"/>
            </a:rPr>
            <a:t>Yo,Tú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, </a:t>
          </a:r>
          <a:r>
            <a:rPr lang="en-GB" dirty="0" err="1">
              <a:solidFill>
                <a:srgbClr val="FF0000"/>
              </a:solidFill>
              <a:latin typeface="Comic Sans MS" panose="030F0702030302020204" pitchFamily="66" charset="0"/>
            </a:rPr>
            <a:t>Él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/Ella </a:t>
          </a:r>
          <a:r>
            <a:rPr lang="en-GB" dirty="0">
              <a:latin typeface="Comic Sans MS" panose="030F0702030302020204" pitchFamily="66" charset="0"/>
            </a:rPr>
            <a:t>and </a:t>
          </a:r>
          <a:r>
            <a:rPr lang="en-GB" dirty="0" err="1">
              <a:solidFill>
                <a:srgbClr val="FF0000"/>
              </a:solidFill>
              <a:latin typeface="Comic Sans MS" panose="030F0702030302020204" pitchFamily="66" charset="0"/>
            </a:rPr>
            <a:t>Ellos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/</a:t>
          </a:r>
          <a:r>
            <a:rPr lang="en-GB" dirty="0" err="1">
              <a:solidFill>
                <a:srgbClr val="FF0000"/>
              </a:solidFill>
              <a:latin typeface="Comic Sans MS" panose="030F0702030302020204" pitchFamily="66" charset="0"/>
            </a:rPr>
            <a:t>Ellas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 </a:t>
          </a:r>
          <a:r>
            <a:rPr lang="en-GB" dirty="0">
              <a:latin typeface="Comic Sans MS" panose="030F0702030302020204" pitchFamily="66" charset="0"/>
            </a:rPr>
            <a:t>are all the same 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( </a:t>
          </a:r>
          <a:r>
            <a:rPr lang="en-GB" dirty="0" err="1">
              <a:solidFill>
                <a:srgbClr val="FF0000"/>
              </a:solidFill>
              <a:latin typeface="Comic Sans MS" panose="030F0702030302020204" pitchFamily="66" charset="0"/>
            </a:rPr>
            <a:t>o,es,e,en</a:t>
          </a:r>
          <a:r>
            <a:rPr lang="en-GB" dirty="0">
              <a:solidFill>
                <a:srgbClr val="FF0000"/>
              </a:solidFill>
              <a:latin typeface="Comic Sans MS" panose="030F0702030302020204" pitchFamily="66" charset="0"/>
            </a:rPr>
            <a:t>) </a:t>
          </a:r>
          <a:endParaRPr lang="en-US" dirty="0">
            <a:solidFill>
              <a:srgbClr val="FF0000"/>
            </a:solidFill>
            <a:latin typeface="Comic Sans MS" panose="030F0702030302020204" pitchFamily="66" charset="0"/>
          </a:endParaRPr>
        </a:p>
      </dgm:t>
    </dgm:pt>
    <dgm:pt modelId="{1367211F-1B74-4E30-BD76-5002F9267DC4}" type="parTrans" cxnId="{C20C9573-4C16-4362-82AB-D837060CC310}">
      <dgm:prSet/>
      <dgm:spPr/>
      <dgm:t>
        <a:bodyPr/>
        <a:lstStyle/>
        <a:p>
          <a:endParaRPr lang="en-US"/>
        </a:p>
      </dgm:t>
    </dgm:pt>
    <dgm:pt modelId="{0B8FE9B1-858D-473A-9408-1DB7E07C9C7E}" type="sibTrans" cxnId="{C20C9573-4C16-4362-82AB-D837060CC310}">
      <dgm:prSet/>
      <dgm:spPr/>
      <dgm:t>
        <a:bodyPr/>
        <a:lstStyle/>
        <a:p>
          <a:endParaRPr lang="en-US"/>
        </a:p>
      </dgm:t>
    </dgm:pt>
    <dgm:pt modelId="{99F19137-1F7C-4EC3-BC50-2FC08788F0CF}" type="pres">
      <dgm:prSet presAssocID="{A578861F-6851-4393-A822-00B4FA0AA9B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7C10FE5-B2F0-4787-A393-0E987B5C0CF9}" type="pres">
      <dgm:prSet presAssocID="{992171A4-29A3-4DF0-9164-210FCCD8677F}" presName="thickLine" presStyleLbl="alignNode1" presStyleIdx="0" presStyleCnt="4"/>
      <dgm:spPr/>
    </dgm:pt>
    <dgm:pt modelId="{3E92E5A2-6FDE-4A51-B38C-C44D9C3CF8BE}" type="pres">
      <dgm:prSet presAssocID="{992171A4-29A3-4DF0-9164-210FCCD8677F}" presName="horz1" presStyleCnt="0"/>
      <dgm:spPr/>
    </dgm:pt>
    <dgm:pt modelId="{78599759-A680-4E45-9A6E-BED89E667FD1}" type="pres">
      <dgm:prSet presAssocID="{992171A4-29A3-4DF0-9164-210FCCD8677F}" presName="tx1" presStyleLbl="revTx" presStyleIdx="0" presStyleCnt="4"/>
      <dgm:spPr/>
      <dgm:t>
        <a:bodyPr/>
        <a:lstStyle/>
        <a:p>
          <a:endParaRPr lang="en-US"/>
        </a:p>
      </dgm:t>
    </dgm:pt>
    <dgm:pt modelId="{0722FE58-572C-4ED2-82E1-7E9D86EF738E}" type="pres">
      <dgm:prSet presAssocID="{992171A4-29A3-4DF0-9164-210FCCD8677F}" presName="vert1" presStyleCnt="0"/>
      <dgm:spPr/>
    </dgm:pt>
    <dgm:pt modelId="{2438B3B3-2129-4E00-80B1-8886400843D7}" type="pres">
      <dgm:prSet presAssocID="{D697579D-72EB-47B8-8A09-F76070581E41}" presName="thickLine" presStyleLbl="alignNode1" presStyleIdx="1" presStyleCnt="4"/>
      <dgm:spPr/>
    </dgm:pt>
    <dgm:pt modelId="{52A81980-7F70-4CFE-96FB-2525755CEC4A}" type="pres">
      <dgm:prSet presAssocID="{D697579D-72EB-47B8-8A09-F76070581E41}" presName="horz1" presStyleCnt="0"/>
      <dgm:spPr/>
    </dgm:pt>
    <dgm:pt modelId="{1B5216CD-23DA-4049-8458-D821E241D869}" type="pres">
      <dgm:prSet presAssocID="{D697579D-72EB-47B8-8A09-F76070581E41}" presName="tx1" presStyleLbl="revTx" presStyleIdx="1" presStyleCnt="4"/>
      <dgm:spPr/>
      <dgm:t>
        <a:bodyPr/>
        <a:lstStyle/>
        <a:p>
          <a:endParaRPr lang="en-US"/>
        </a:p>
      </dgm:t>
    </dgm:pt>
    <dgm:pt modelId="{57EC3624-5F45-48CC-83E8-A7E99B37FCFB}" type="pres">
      <dgm:prSet presAssocID="{D697579D-72EB-47B8-8A09-F76070581E41}" presName="vert1" presStyleCnt="0"/>
      <dgm:spPr/>
    </dgm:pt>
    <dgm:pt modelId="{523140A2-3F00-4F87-8C9B-2F0F23E38784}" type="pres">
      <dgm:prSet presAssocID="{EBE3A966-FF9B-4134-A21F-B55D3FA877B3}" presName="thickLine" presStyleLbl="alignNode1" presStyleIdx="2" presStyleCnt="4"/>
      <dgm:spPr/>
    </dgm:pt>
    <dgm:pt modelId="{A5AB1E0C-9C09-4668-9C99-7AD280682718}" type="pres">
      <dgm:prSet presAssocID="{EBE3A966-FF9B-4134-A21F-B55D3FA877B3}" presName="horz1" presStyleCnt="0"/>
      <dgm:spPr/>
    </dgm:pt>
    <dgm:pt modelId="{7A51E3AF-B191-431D-A231-4AF6F993A910}" type="pres">
      <dgm:prSet presAssocID="{EBE3A966-FF9B-4134-A21F-B55D3FA877B3}" presName="tx1" presStyleLbl="revTx" presStyleIdx="2" presStyleCnt="4"/>
      <dgm:spPr/>
      <dgm:t>
        <a:bodyPr/>
        <a:lstStyle/>
        <a:p>
          <a:endParaRPr lang="en-US"/>
        </a:p>
      </dgm:t>
    </dgm:pt>
    <dgm:pt modelId="{6E3DAC09-3C4D-4368-AC98-830A2FA92DC9}" type="pres">
      <dgm:prSet presAssocID="{EBE3A966-FF9B-4134-A21F-B55D3FA877B3}" presName="vert1" presStyleCnt="0"/>
      <dgm:spPr/>
    </dgm:pt>
    <dgm:pt modelId="{367C9528-7D5B-40DF-A6F6-423B59AFF3AA}" type="pres">
      <dgm:prSet presAssocID="{5B5CE06F-06FB-4376-9204-6224FA0CE87A}" presName="thickLine" presStyleLbl="alignNode1" presStyleIdx="3" presStyleCnt="4"/>
      <dgm:spPr/>
    </dgm:pt>
    <dgm:pt modelId="{4B378BD3-DDF5-4F7F-9B9A-663247A36709}" type="pres">
      <dgm:prSet presAssocID="{5B5CE06F-06FB-4376-9204-6224FA0CE87A}" presName="horz1" presStyleCnt="0"/>
      <dgm:spPr/>
    </dgm:pt>
    <dgm:pt modelId="{BC45E1A8-59F8-4EEB-8494-158E20E1AE55}" type="pres">
      <dgm:prSet presAssocID="{5B5CE06F-06FB-4376-9204-6224FA0CE87A}" presName="tx1" presStyleLbl="revTx" presStyleIdx="3" presStyleCnt="4"/>
      <dgm:spPr/>
      <dgm:t>
        <a:bodyPr/>
        <a:lstStyle/>
        <a:p>
          <a:endParaRPr lang="en-US"/>
        </a:p>
      </dgm:t>
    </dgm:pt>
    <dgm:pt modelId="{4F497A3E-D490-4C67-872B-B2DB286D72C1}" type="pres">
      <dgm:prSet presAssocID="{5B5CE06F-06FB-4376-9204-6224FA0CE87A}" presName="vert1" presStyleCnt="0"/>
      <dgm:spPr/>
    </dgm:pt>
  </dgm:ptLst>
  <dgm:cxnLst>
    <dgm:cxn modelId="{2EDFF4B5-34A0-4FA6-99AE-3AA749D7D654}" srcId="{A578861F-6851-4393-A822-00B4FA0AA9B4}" destId="{EBE3A966-FF9B-4134-A21F-B55D3FA877B3}" srcOrd="2" destOrd="0" parTransId="{7F30FA51-CD67-4268-BB0A-387DB3AB7A2D}" sibTransId="{30723415-375D-438E-9681-4EA2F3D14228}"/>
    <dgm:cxn modelId="{B19429B6-7663-4267-A9F8-C829CF4D2CF5}" type="presOf" srcId="{992171A4-29A3-4DF0-9164-210FCCD8677F}" destId="{78599759-A680-4E45-9A6E-BED89E667FD1}" srcOrd="0" destOrd="0" presId="urn:microsoft.com/office/officeart/2008/layout/LinedList"/>
    <dgm:cxn modelId="{713EF0F5-3B6C-4797-B082-5C2DAB520F71}" type="presOf" srcId="{5B5CE06F-06FB-4376-9204-6224FA0CE87A}" destId="{BC45E1A8-59F8-4EEB-8494-158E20E1AE55}" srcOrd="0" destOrd="0" presId="urn:microsoft.com/office/officeart/2008/layout/LinedList"/>
    <dgm:cxn modelId="{B01B969D-A958-4603-A1C8-3C1CAAEBA8FD}" srcId="{A578861F-6851-4393-A822-00B4FA0AA9B4}" destId="{D697579D-72EB-47B8-8A09-F76070581E41}" srcOrd="1" destOrd="0" parTransId="{543D67D4-187C-4A0A-A9E9-147BAA313538}" sibTransId="{69C498D4-EC22-4F65-BA98-0FA5353AA48C}"/>
    <dgm:cxn modelId="{FCBF5316-69D1-4D2B-A7A0-0BABC0F9C274}" type="presOf" srcId="{EBE3A966-FF9B-4134-A21F-B55D3FA877B3}" destId="{7A51E3AF-B191-431D-A231-4AF6F993A910}" srcOrd="0" destOrd="0" presId="urn:microsoft.com/office/officeart/2008/layout/LinedList"/>
    <dgm:cxn modelId="{ACE778F6-15FC-480A-9B27-33C2A9863A9D}" type="presOf" srcId="{D697579D-72EB-47B8-8A09-F76070581E41}" destId="{1B5216CD-23DA-4049-8458-D821E241D869}" srcOrd="0" destOrd="0" presId="urn:microsoft.com/office/officeart/2008/layout/LinedList"/>
    <dgm:cxn modelId="{5076D46B-868F-4D42-86A8-BCDA38F07A86}" srcId="{A578861F-6851-4393-A822-00B4FA0AA9B4}" destId="{992171A4-29A3-4DF0-9164-210FCCD8677F}" srcOrd="0" destOrd="0" parTransId="{AEFA9EC2-A675-49E3-AA55-E1F36E66E9CD}" sibTransId="{7F062C6B-351D-49B8-9669-03FFF16B2B52}"/>
    <dgm:cxn modelId="{C20C9573-4C16-4362-82AB-D837060CC310}" srcId="{A578861F-6851-4393-A822-00B4FA0AA9B4}" destId="{5B5CE06F-06FB-4376-9204-6224FA0CE87A}" srcOrd="3" destOrd="0" parTransId="{1367211F-1B74-4E30-BD76-5002F9267DC4}" sibTransId="{0B8FE9B1-858D-473A-9408-1DB7E07C9C7E}"/>
    <dgm:cxn modelId="{5A7B35C4-57B5-4BA3-B905-4B4865804C3F}" type="presOf" srcId="{A578861F-6851-4393-A822-00B4FA0AA9B4}" destId="{99F19137-1F7C-4EC3-BC50-2FC08788F0CF}" srcOrd="0" destOrd="0" presId="urn:microsoft.com/office/officeart/2008/layout/LinedList"/>
    <dgm:cxn modelId="{6FB905A2-8FAB-4FDD-A621-B72ED89CA86B}" type="presParOf" srcId="{99F19137-1F7C-4EC3-BC50-2FC08788F0CF}" destId="{17C10FE5-B2F0-4787-A393-0E987B5C0CF9}" srcOrd="0" destOrd="0" presId="urn:microsoft.com/office/officeart/2008/layout/LinedList"/>
    <dgm:cxn modelId="{1519361E-F571-4E58-9AFA-4558DCF99A46}" type="presParOf" srcId="{99F19137-1F7C-4EC3-BC50-2FC08788F0CF}" destId="{3E92E5A2-6FDE-4A51-B38C-C44D9C3CF8BE}" srcOrd="1" destOrd="0" presId="urn:microsoft.com/office/officeart/2008/layout/LinedList"/>
    <dgm:cxn modelId="{E6198AEA-91AA-4930-BEA6-EDC083FC77EC}" type="presParOf" srcId="{3E92E5A2-6FDE-4A51-B38C-C44D9C3CF8BE}" destId="{78599759-A680-4E45-9A6E-BED89E667FD1}" srcOrd="0" destOrd="0" presId="urn:microsoft.com/office/officeart/2008/layout/LinedList"/>
    <dgm:cxn modelId="{D1839A1E-B47B-4D56-8583-545C804A80AC}" type="presParOf" srcId="{3E92E5A2-6FDE-4A51-B38C-C44D9C3CF8BE}" destId="{0722FE58-572C-4ED2-82E1-7E9D86EF738E}" srcOrd="1" destOrd="0" presId="urn:microsoft.com/office/officeart/2008/layout/LinedList"/>
    <dgm:cxn modelId="{A47D32CE-1635-4D9E-9D68-9AC507CAF708}" type="presParOf" srcId="{99F19137-1F7C-4EC3-BC50-2FC08788F0CF}" destId="{2438B3B3-2129-4E00-80B1-8886400843D7}" srcOrd="2" destOrd="0" presId="urn:microsoft.com/office/officeart/2008/layout/LinedList"/>
    <dgm:cxn modelId="{4ED0A9DC-692B-4668-8B80-FB49E4F8DE6A}" type="presParOf" srcId="{99F19137-1F7C-4EC3-BC50-2FC08788F0CF}" destId="{52A81980-7F70-4CFE-96FB-2525755CEC4A}" srcOrd="3" destOrd="0" presId="urn:microsoft.com/office/officeart/2008/layout/LinedList"/>
    <dgm:cxn modelId="{601C2747-6BE0-434A-AE38-F3AB40FAAF7C}" type="presParOf" srcId="{52A81980-7F70-4CFE-96FB-2525755CEC4A}" destId="{1B5216CD-23DA-4049-8458-D821E241D869}" srcOrd="0" destOrd="0" presId="urn:microsoft.com/office/officeart/2008/layout/LinedList"/>
    <dgm:cxn modelId="{8F999272-6344-48CB-9C29-E2F9366D5BEF}" type="presParOf" srcId="{52A81980-7F70-4CFE-96FB-2525755CEC4A}" destId="{57EC3624-5F45-48CC-83E8-A7E99B37FCFB}" srcOrd="1" destOrd="0" presId="urn:microsoft.com/office/officeart/2008/layout/LinedList"/>
    <dgm:cxn modelId="{F148F1A5-2942-4868-A634-62C8E74FFCB1}" type="presParOf" srcId="{99F19137-1F7C-4EC3-BC50-2FC08788F0CF}" destId="{523140A2-3F00-4F87-8C9B-2F0F23E38784}" srcOrd="4" destOrd="0" presId="urn:microsoft.com/office/officeart/2008/layout/LinedList"/>
    <dgm:cxn modelId="{52E96F98-C205-4310-B80D-E9102A067ED0}" type="presParOf" srcId="{99F19137-1F7C-4EC3-BC50-2FC08788F0CF}" destId="{A5AB1E0C-9C09-4668-9C99-7AD280682718}" srcOrd="5" destOrd="0" presId="urn:microsoft.com/office/officeart/2008/layout/LinedList"/>
    <dgm:cxn modelId="{979C1DD2-64B7-48AD-9B78-D9AB9C92490E}" type="presParOf" srcId="{A5AB1E0C-9C09-4668-9C99-7AD280682718}" destId="{7A51E3AF-B191-431D-A231-4AF6F993A910}" srcOrd="0" destOrd="0" presId="urn:microsoft.com/office/officeart/2008/layout/LinedList"/>
    <dgm:cxn modelId="{ACB873C5-6D7F-46FB-AC8E-C322B765ABBE}" type="presParOf" srcId="{A5AB1E0C-9C09-4668-9C99-7AD280682718}" destId="{6E3DAC09-3C4D-4368-AC98-830A2FA92DC9}" srcOrd="1" destOrd="0" presId="urn:microsoft.com/office/officeart/2008/layout/LinedList"/>
    <dgm:cxn modelId="{36CAFF98-2138-491C-8504-E279C66E85C7}" type="presParOf" srcId="{99F19137-1F7C-4EC3-BC50-2FC08788F0CF}" destId="{367C9528-7D5B-40DF-A6F6-423B59AFF3AA}" srcOrd="6" destOrd="0" presId="urn:microsoft.com/office/officeart/2008/layout/LinedList"/>
    <dgm:cxn modelId="{A4FF60E7-5583-480D-BFD3-35EA471908E2}" type="presParOf" srcId="{99F19137-1F7C-4EC3-BC50-2FC08788F0CF}" destId="{4B378BD3-DDF5-4F7F-9B9A-663247A36709}" srcOrd="7" destOrd="0" presId="urn:microsoft.com/office/officeart/2008/layout/LinedList"/>
    <dgm:cxn modelId="{F77B8CD2-B713-4ACD-BCD5-A7F9A2C3E7AD}" type="presParOf" srcId="{4B378BD3-DDF5-4F7F-9B9A-663247A36709}" destId="{BC45E1A8-59F8-4EEB-8494-158E20E1AE55}" srcOrd="0" destOrd="0" presId="urn:microsoft.com/office/officeart/2008/layout/LinedList"/>
    <dgm:cxn modelId="{408768B3-F980-4FBC-8313-5087DFA9491F}" type="presParOf" srcId="{4B378BD3-DDF5-4F7F-9B9A-663247A36709}" destId="{4F497A3E-D490-4C67-872B-B2DB286D72C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10FE5-B2F0-4787-A393-0E987B5C0CF9}">
      <dsp:nvSpPr>
        <dsp:cNvPr id="0" name=""/>
        <dsp:cNvSpPr/>
      </dsp:nvSpPr>
      <dsp:spPr>
        <a:xfrm>
          <a:off x="0" y="0"/>
          <a:ext cx="65892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99759-A680-4E45-9A6E-BED89E667FD1}">
      <dsp:nvSpPr>
        <dsp:cNvPr id="0" name=""/>
        <dsp:cNvSpPr/>
      </dsp:nvSpPr>
      <dsp:spPr>
        <a:xfrm>
          <a:off x="0" y="0"/>
          <a:ext cx="6589260" cy="1310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omic Sans MS" panose="030F0702030302020204" pitchFamily="66" charset="0"/>
            </a:rPr>
            <a:t>Question = Can you spot </a:t>
          </a:r>
          <a:r>
            <a:rPr lang="en-GB" sz="2400" u="sng" kern="1200" dirty="0">
              <a:latin typeface="Comic Sans MS" panose="030F0702030302020204" pitchFamily="66" charset="0"/>
            </a:rPr>
            <a:t>one</a:t>
          </a:r>
          <a:r>
            <a:rPr lang="en-GB" sz="2400" kern="1200" dirty="0">
              <a:latin typeface="Comic Sans MS" panose="030F0702030302020204" pitchFamily="66" charset="0"/>
            </a:rPr>
            <a:t> similarity with all the verbs? 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0" y="0"/>
        <a:ext cx="6589260" cy="1310998"/>
      </dsp:txXfrm>
    </dsp:sp>
    <dsp:sp modelId="{2438B3B3-2129-4E00-80B1-8886400843D7}">
      <dsp:nvSpPr>
        <dsp:cNvPr id="0" name=""/>
        <dsp:cNvSpPr/>
      </dsp:nvSpPr>
      <dsp:spPr>
        <a:xfrm>
          <a:off x="0" y="1310998"/>
          <a:ext cx="658926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216CD-23DA-4049-8458-D821E241D869}">
      <dsp:nvSpPr>
        <dsp:cNvPr id="0" name=""/>
        <dsp:cNvSpPr/>
      </dsp:nvSpPr>
      <dsp:spPr>
        <a:xfrm>
          <a:off x="0" y="1310998"/>
          <a:ext cx="6589260" cy="1310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omic Sans MS" panose="030F0702030302020204" pitchFamily="66" charset="0"/>
            </a:rPr>
            <a:t>Answer = The verb ending for </a:t>
          </a:r>
          <a:r>
            <a:rPr lang="en-GB" sz="2400" kern="1200" dirty="0" err="1">
              <a:solidFill>
                <a:srgbClr val="FF0000"/>
              </a:solidFill>
              <a:latin typeface="Comic Sans MS" panose="030F0702030302020204" pitchFamily="66" charset="0"/>
            </a:rPr>
            <a:t>Yo</a:t>
          </a:r>
          <a:r>
            <a:rPr lang="en-GB" sz="2400" kern="1200" dirty="0">
              <a:latin typeface="Comic Sans MS" panose="030F0702030302020204" pitchFamily="66" charset="0"/>
            </a:rPr>
            <a:t> on </a:t>
          </a:r>
          <a:r>
            <a:rPr lang="en-GB" sz="2400" kern="1200" dirty="0" err="1">
              <a:latin typeface="Comic Sans MS" panose="030F0702030302020204" pitchFamily="66" charset="0"/>
            </a:rPr>
            <a:t>ar</a:t>
          </a:r>
          <a:r>
            <a:rPr lang="en-GB" sz="2400" kern="1200" dirty="0">
              <a:latin typeface="Comic Sans MS" panose="030F0702030302020204" pitchFamily="66" charset="0"/>
            </a:rPr>
            <a:t>, </a:t>
          </a:r>
          <a:r>
            <a:rPr lang="en-GB" sz="2400" kern="1200" dirty="0" err="1">
              <a:latin typeface="Comic Sans MS" panose="030F0702030302020204" pitchFamily="66" charset="0"/>
            </a:rPr>
            <a:t>er</a:t>
          </a:r>
          <a:r>
            <a:rPr lang="en-GB" sz="2400" kern="1200" dirty="0">
              <a:latin typeface="Comic Sans MS" panose="030F0702030302020204" pitchFamily="66" charset="0"/>
            </a:rPr>
            <a:t> and </a:t>
          </a:r>
          <a:r>
            <a:rPr lang="en-GB" sz="2400" kern="1200" dirty="0" err="1">
              <a:latin typeface="Comic Sans MS" panose="030F0702030302020204" pitchFamily="66" charset="0"/>
            </a:rPr>
            <a:t>ir</a:t>
          </a:r>
          <a:r>
            <a:rPr lang="en-GB" sz="2400" kern="1200" dirty="0">
              <a:latin typeface="Comic Sans MS" panose="030F0702030302020204" pitchFamily="66" charset="0"/>
            </a:rPr>
            <a:t> verbs is 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O</a:t>
          </a:r>
          <a:r>
            <a:rPr lang="en-GB" sz="2400" kern="1200" dirty="0">
              <a:latin typeface="Comic Sans MS" panose="030F0702030302020204" pitchFamily="66" charset="0"/>
            </a:rPr>
            <a:t>.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0" y="1310998"/>
        <a:ext cx="6589260" cy="1310998"/>
      </dsp:txXfrm>
    </dsp:sp>
    <dsp:sp modelId="{523140A2-3F00-4F87-8C9B-2F0F23E38784}">
      <dsp:nvSpPr>
        <dsp:cNvPr id="0" name=""/>
        <dsp:cNvSpPr/>
      </dsp:nvSpPr>
      <dsp:spPr>
        <a:xfrm>
          <a:off x="0" y="2621996"/>
          <a:ext cx="658926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1E3AF-B191-431D-A231-4AF6F993A910}">
      <dsp:nvSpPr>
        <dsp:cNvPr id="0" name=""/>
        <dsp:cNvSpPr/>
      </dsp:nvSpPr>
      <dsp:spPr>
        <a:xfrm>
          <a:off x="0" y="2621996"/>
          <a:ext cx="6589260" cy="1310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omic Sans MS" panose="030F0702030302020204" pitchFamily="66" charset="0"/>
            </a:rPr>
            <a:t>Question = Can you spot the </a:t>
          </a:r>
          <a:r>
            <a:rPr lang="en-GB" sz="2400" u="sng" kern="1200" dirty="0">
              <a:latin typeface="Comic Sans MS" panose="030F0702030302020204" pitchFamily="66" charset="0"/>
            </a:rPr>
            <a:t>four</a:t>
          </a:r>
          <a:r>
            <a:rPr lang="en-GB" sz="2400" kern="1200" dirty="0">
              <a:latin typeface="Comic Sans MS" panose="030F0702030302020204" pitchFamily="66" charset="0"/>
            </a:rPr>
            <a:t> similarities between </a:t>
          </a:r>
          <a:r>
            <a:rPr lang="en-GB" sz="2400" kern="1200" dirty="0" err="1">
              <a:latin typeface="Comic Sans MS" panose="030F0702030302020204" pitchFamily="66" charset="0"/>
            </a:rPr>
            <a:t>er</a:t>
          </a:r>
          <a:r>
            <a:rPr lang="en-GB" sz="2400" kern="1200" dirty="0">
              <a:latin typeface="Comic Sans MS" panose="030F0702030302020204" pitchFamily="66" charset="0"/>
            </a:rPr>
            <a:t> &amp; </a:t>
          </a:r>
          <a:r>
            <a:rPr lang="en-GB" sz="2400" kern="1200" dirty="0" err="1">
              <a:latin typeface="Comic Sans MS" panose="030F0702030302020204" pitchFamily="66" charset="0"/>
            </a:rPr>
            <a:t>ir</a:t>
          </a:r>
          <a:r>
            <a:rPr lang="en-GB" sz="2400" kern="1200" dirty="0">
              <a:latin typeface="Comic Sans MS" panose="030F0702030302020204" pitchFamily="66" charset="0"/>
            </a:rPr>
            <a:t> verbs?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0" y="2621996"/>
        <a:ext cx="6589260" cy="1310998"/>
      </dsp:txXfrm>
    </dsp:sp>
    <dsp:sp modelId="{367C9528-7D5B-40DF-A6F6-423B59AFF3AA}">
      <dsp:nvSpPr>
        <dsp:cNvPr id="0" name=""/>
        <dsp:cNvSpPr/>
      </dsp:nvSpPr>
      <dsp:spPr>
        <a:xfrm>
          <a:off x="0" y="3932994"/>
          <a:ext cx="658926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5E1A8-59F8-4EEB-8494-158E20E1AE55}">
      <dsp:nvSpPr>
        <dsp:cNvPr id="0" name=""/>
        <dsp:cNvSpPr/>
      </dsp:nvSpPr>
      <dsp:spPr>
        <a:xfrm>
          <a:off x="0" y="3932994"/>
          <a:ext cx="6589260" cy="1310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omic Sans MS" panose="030F0702030302020204" pitchFamily="66" charset="0"/>
            </a:rPr>
            <a:t>Answer = The verb endings for </a:t>
          </a:r>
          <a:r>
            <a:rPr lang="en-GB" sz="2400" kern="1200" dirty="0" err="1">
              <a:solidFill>
                <a:srgbClr val="FF0000"/>
              </a:solidFill>
              <a:latin typeface="Comic Sans MS" panose="030F0702030302020204" pitchFamily="66" charset="0"/>
            </a:rPr>
            <a:t>Yo,Tú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, </a:t>
          </a:r>
          <a:r>
            <a:rPr lang="en-GB" sz="2400" kern="1200" dirty="0" err="1">
              <a:solidFill>
                <a:srgbClr val="FF0000"/>
              </a:solidFill>
              <a:latin typeface="Comic Sans MS" panose="030F0702030302020204" pitchFamily="66" charset="0"/>
            </a:rPr>
            <a:t>Él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/Ella </a:t>
          </a:r>
          <a:r>
            <a:rPr lang="en-GB" sz="2400" kern="1200" dirty="0">
              <a:latin typeface="Comic Sans MS" panose="030F0702030302020204" pitchFamily="66" charset="0"/>
            </a:rPr>
            <a:t>and </a:t>
          </a:r>
          <a:r>
            <a:rPr lang="en-GB" sz="2400" kern="1200" dirty="0" err="1">
              <a:solidFill>
                <a:srgbClr val="FF0000"/>
              </a:solidFill>
              <a:latin typeface="Comic Sans MS" panose="030F0702030302020204" pitchFamily="66" charset="0"/>
            </a:rPr>
            <a:t>Ellos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/</a:t>
          </a:r>
          <a:r>
            <a:rPr lang="en-GB" sz="2400" kern="1200" dirty="0" err="1">
              <a:solidFill>
                <a:srgbClr val="FF0000"/>
              </a:solidFill>
              <a:latin typeface="Comic Sans MS" panose="030F0702030302020204" pitchFamily="66" charset="0"/>
            </a:rPr>
            <a:t>Ellas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 </a:t>
          </a:r>
          <a:r>
            <a:rPr lang="en-GB" sz="2400" kern="1200" dirty="0">
              <a:latin typeface="Comic Sans MS" panose="030F0702030302020204" pitchFamily="66" charset="0"/>
            </a:rPr>
            <a:t>are all the same 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( </a:t>
          </a:r>
          <a:r>
            <a:rPr lang="en-GB" sz="2400" kern="1200" dirty="0" err="1">
              <a:solidFill>
                <a:srgbClr val="FF0000"/>
              </a:solidFill>
              <a:latin typeface="Comic Sans MS" panose="030F0702030302020204" pitchFamily="66" charset="0"/>
            </a:rPr>
            <a:t>o,es,e,en</a:t>
          </a:r>
          <a:r>
            <a:rPr lang="en-GB" sz="2400" kern="1200" dirty="0">
              <a:solidFill>
                <a:srgbClr val="FF0000"/>
              </a:solidFill>
              <a:latin typeface="Comic Sans MS" panose="030F0702030302020204" pitchFamily="66" charset="0"/>
            </a:rPr>
            <a:t>) </a:t>
          </a:r>
          <a:endParaRPr lang="en-US" sz="2400" kern="1200" dirty="0">
            <a:solidFill>
              <a:srgbClr val="FF0000"/>
            </a:solidFill>
            <a:latin typeface="Comic Sans MS" panose="030F0702030302020204" pitchFamily="66" charset="0"/>
          </a:endParaRPr>
        </a:p>
      </dsp:txBody>
      <dsp:txXfrm>
        <a:off x="0" y="3932994"/>
        <a:ext cx="6589260" cy="1310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126F2-2C37-4210-B564-D867894C9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58BB0-7BB7-4971-B5C1-0547F6356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8B268-14DC-426E-8016-35F8E9DC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A1F6F-3C11-4539-8EDD-E137290A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DC993-77B8-4882-8A18-0446B172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16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F2E8-E057-4E5F-9FFA-AED5EC2F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83511-B920-4FB5-8824-8527CED7F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B981E-E9B1-40B0-81B3-27D78C48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1ED05-3574-4692-886B-FF9EAE7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6A30-1FB5-4481-A668-8A50D108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9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B6E23-2B6B-41B8-9142-0DFD901CC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DCDBD-CB1A-461D-9ED7-3DF62C8B7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7DBB1-8FAB-479E-BD8E-F1C941D9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6DE98-81AB-47D8-A598-D137D387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E2839-1E0D-4EC6-BA6C-205A5434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745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EC476A-89F4-4892-8E27-0B4BB1C0D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B053BF-13E3-470D-8936-6B43E7C9C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EA8947-68FE-44D0-AD06-B17786C2B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2C307-DF42-47CE-BDD5-25FF4615F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248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EFF9C6-DE2B-4A09-BEC4-CFB1395D01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D6047-4A58-4AE4-82D2-2AA7DE81C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2AB892-2997-4FCD-A9DB-3AF4988B0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E3729-4EEB-4CDB-9E80-6EDD5C2470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12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31A46A-FA60-4D11-8D04-D5727AB9C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7C45DB-E3A9-4921-B00C-ED787F8174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A812E-2EE0-45F7-B4E2-A4D917807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35DA5-FB13-4B59-8110-3C58DF150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553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1D942-74A2-488D-8889-6E0CCBE1F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B2EF6-C7C1-4026-84CC-8B04A96BB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50E71-3E17-40B0-ACB5-B89FF8EE3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BD59F-668E-451A-A0B0-983B46B95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41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7BB177-0366-4D45-9F70-47E0F462A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BCF905-B1AF-4DCD-8472-CF279B27E7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6C18023-2C80-410C-9C8B-72788C309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F01DF-8A3A-4DA5-98B6-C81F14EFD8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842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28DF46-9CA7-42EB-8483-6F8DF9E30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663832-BF50-4DA9-B910-E7FC5E3F7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9AE866-C05F-4AED-A1C8-3299C2824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DB9EE-C625-44A2-836D-D46BB775B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7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0B24EF-A09E-4DFC-8946-AA5AD840D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902C41-D08D-4B21-83F1-512654C53F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DDD82D-C5E6-4894-9C5D-8FC9029539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5876-1965-493A-91AE-065AB8B9B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008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E7A63D-3323-4ED8-9B16-D40329D173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FE6EC-43AA-4FCE-A3FD-C3847F912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D2E02-74CB-40CE-B1B3-63321E4CC5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2A1BD-66E1-4F74-B401-E1DD03759B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96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97A9-2E62-4D8F-B9C8-226DD333F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2A883-EA33-4948-BBC8-723296F87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36A7C-642D-436B-894E-6E0724E8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79450-0692-4E44-9E18-A17ABF3E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1FB76-2E9B-49B0-A558-438A89CB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325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C8650-22EF-416E-8FF9-890FD5630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AB227-9C2A-4985-B95D-58E24EF9F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2FFAB-6F11-45D8-A2A0-1C5D61B52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CEAF-C863-465D-9327-2C22D14FF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669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B2CC22-5FAB-477E-A024-A917A984B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E629EF-A05E-4AE2-84DC-42180EE69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0B1F32-AEBB-492B-BA1A-4EFE8BEE8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47BA8-5EEC-44A8-BAE6-D5FDE10C68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504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EB6DD3-1F3D-437A-8C26-923D2DD83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5C5A40-24ED-4B34-B50B-D5E824592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EFE5D7-EF62-470A-9730-AC3FB5603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7C296-1BC6-4546-9DCF-E2B3A8A1E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84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7ED168-D4A5-450F-A5CC-E32858E0A0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E63E41-7251-4ECF-878D-B5E0C2A40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1AD399-4C1E-4D37-B1C7-D34268AAB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590DC-A6BC-41DE-9DE0-26AABF6C6E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706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E7F3D3-108D-41AD-89DE-0A20EC734D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7EFDDB-DDE0-43AE-90E8-71159E0A4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185A72-5EBC-456B-A4E2-13DE2BFDB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D6E9A-B779-4511-A8B3-1D9ED127A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577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0DB149-AF48-488B-ABA7-768FC3467D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354069-17A3-4777-B698-D15B84E069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ECFE0E-899C-4028-BFF0-E065A53F0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3799-A2E0-4004-AD46-92843B2CD7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526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2EB80-8D2F-4E36-87DE-5C8961406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0F64A-D0D8-4023-9248-15EA28B76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4A302E-F348-4CBE-8DD4-744DBF84C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F408-064F-4163-9A2E-451C1A78B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375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A4098D-7F20-4437-B7CC-FC8E50B78E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384B20-00B0-4AF8-BE88-780EC19EE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0230C3-1350-4CA2-A42C-118CA2BA0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F48DB-1D72-468C-B725-D3EA1D0623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159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198166-D7A0-492D-930C-930E4ADBF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06A092-5205-483A-88AD-EE302BD416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B3442A-58C6-4219-8E5E-8074FE0FD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ED9E3-DE55-46C6-A0E4-9BBD03C92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092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963B34-0B1D-4524-A713-24AF1F8EDC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4FB968-16BE-449C-8CAF-4369716F85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01291D-9F01-48D8-BEAA-32C7F53D3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5FB9-7466-45C8-AD2D-AA4F92EEB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94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B21E-D3D4-462D-B74C-281D1214C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D1F81-514B-44CD-89A1-1FE8DB5F3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F73DF-2F74-4B90-9831-07CEC2C1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4181-71FE-46DB-84DA-0700F94C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3B3DF-B667-4B3A-8F05-8352126A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290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F2FA-3AF4-4498-838E-AFD3104C2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0BE99-9064-4B7E-ADFF-47190355B0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87155-A483-414D-9ABB-D706617AB2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76FFC-4A10-47AC-8C99-75A50E881A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275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22A95-66B6-45B4-A5D7-BDE6DC107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F8922-098B-4B28-BB23-2FCF9CB740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311F2-57F7-48D8-A777-CBB3875354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490A9-3488-4417-B79F-6F74FEC7F1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70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147226-3408-436D-8DB4-FBFF053FF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4FB655-6EC9-4F77-951B-95CCE4265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195996-FF45-4199-AF19-89AA339D1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D0741-8F7F-4313-9969-E941F876D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625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98A882-6E36-4416-A6FD-C67B3CC08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5E671C-5F79-4B97-B1C4-20585B955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139748-12C4-4F3A-8851-D6636F8BA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25607-D6CE-4833-B9B9-90717C911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482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61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486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94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207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926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74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E9A6-0319-475F-BDB3-28923B48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634-B40D-4C7C-B2B2-A1D6BB60A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26D80-C4B2-4EB7-BAFF-54AC3E82D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BABC8-073F-4246-A6CE-09657C6C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4F677-57DE-4E07-B37C-654B2C2E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864F7-A8D5-47BA-BBDC-81DFAAF2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013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607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179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757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64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70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ED19-15CB-4F54-A0ED-43237D1C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3FAE0-EE12-4E89-83AF-709C3838D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925FC-2131-4DEB-AFA8-051931B13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7E268-BB45-4816-B24D-790E0E092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89A4F-6682-430E-86B3-22333FDAF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BB6AC-887F-4734-8564-0C55C6B4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772BB-0B92-4F68-9DEA-65D9BEFC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6E489-5DE8-447E-905E-6CD20325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64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8DF2-2696-4B2E-8487-A5271EF8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731CB-CC97-4692-9680-5A96EEF9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68739-07D4-4183-AE3C-F3CD2E59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19A5C-BB72-40FF-B0BD-DEEBD2CB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28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6695A-8191-4E50-BE62-E229A63A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411DD-84C2-4FAF-8982-744FEC76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39FC3-84C0-40BD-BE65-EF02F0C8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59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8C6F-1B5C-4B88-B944-926DEAF9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542B7-E0C7-43D1-8BDB-FA72EEC0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7F71A-A8EF-4265-936F-98DCC4367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6D22F-A5CA-4EB2-8EF5-9959F456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CD4C4-211E-4FCB-A435-15684183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B94DD-8915-4D55-AE13-9ABB1525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30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9700-7116-4B03-B98E-8A42BA92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F46D8-6C6B-487C-8C25-5274CF6EC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000BF-7379-4FC8-A76A-B4FC48047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F00C7-2A37-48F8-B74C-FA1D82BB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C2321-6F2F-4F08-8B98-687921293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D2256-6941-47B9-8118-C510BC5A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41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6BD49-7EB1-462D-A523-516445DD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3D0E0-39D0-4884-8BCD-C98A6A86F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B5A8D-3EF1-4C59-80F7-728097704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B345C-5A4B-468A-8448-05C338B51A0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930E-3D32-4217-8F75-E02FFD78D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944DC-6A79-43AA-80E0-0DCB740C3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7925-749E-4EFB-9C68-4CA855CE7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95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5"/>
            </a:gs>
            <a:gs pos="100000">
              <a:srgbClr val="FFFF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AE7B2C-BCF0-4EB7-9E79-58F27D8CF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B9220B-98A4-4B1E-A23D-AC59833E6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0CA195-F336-4F23-9805-E34372197C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C440C6-E100-4CFA-A79D-217BDFB4C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0A8C49-83EC-4ED1-8BC5-762AF84F02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70C5752-065E-4C07-A2C5-70AC3DDAA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50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5"/>
            </a:gs>
            <a:gs pos="100000">
              <a:srgbClr val="FFFF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9F3CCE-D4F6-4D58-A0BB-51CE96322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8745A4-A16A-4A94-B684-B4DDB9582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0CA195-F336-4F23-9805-E34372197C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C440C6-E100-4CFA-A79D-217BDFB4C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0A8C49-83EC-4ED1-8BC5-762AF84F02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3D27CE3A-6C42-4DC6-A66D-B7624C695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3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C0C5F-44C1-4F55-822F-287A0C3646BE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FCB3-030F-42D5-86DF-63F392955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8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linguascope.com/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1048-32BA-4E6B-95F8-2AE92CF7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sz="3700" u="sng">
                <a:latin typeface="Comic Sans MS" panose="030F0702030302020204" pitchFamily="66" charset="0"/>
              </a:rPr>
              <a:t>¡</a:t>
            </a:r>
            <a:r>
              <a:rPr lang="en-GB" sz="3700" u="sng" err="1">
                <a:latin typeface="Comic Sans MS" panose="030F0702030302020204" pitchFamily="66" charset="0"/>
              </a:rPr>
              <a:t>Bienvenidos</a:t>
            </a:r>
            <a:r>
              <a:rPr lang="en-GB" sz="3700" u="sng">
                <a:latin typeface="Comic Sans MS" panose="030F0702030302020204" pitchFamily="66" charset="0"/>
              </a:rPr>
              <a:t> a </a:t>
            </a:r>
            <a:r>
              <a:rPr lang="en-GB" sz="3700" u="sng" err="1">
                <a:latin typeface="Comic Sans MS" panose="030F0702030302020204" pitchFamily="66" charset="0"/>
              </a:rPr>
              <a:t>nuestra</a:t>
            </a:r>
            <a:r>
              <a:rPr lang="en-GB" sz="3700" u="sng">
                <a:latin typeface="Comic Sans MS" panose="030F0702030302020204" pitchFamily="66" charset="0"/>
              </a:rPr>
              <a:t> </a:t>
            </a:r>
            <a:r>
              <a:rPr lang="en-GB" sz="3700" u="sng" err="1">
                <a:latin typeface="Comic Sans MS" panose="030F0702030302020204" pitchFamily="66" charset="0"/>
              </a:rPr>
              <a:t>lección</a:t>
            </a:r>
            <a:r>
              <a:rPr lang="en-GB" sz="3700" u="sng">
                <a:latin typeface="Comic Sans MS" panose="030F0702030302020204" pitchFamily="66" charset="0"/>
              </a:rPr>
              <a:t> de </a:t>
            </a:r>
            <a:r>
              <a:rPr lang="en-GB" sz="3700" u="sng" err="1">
                <a:latin typeface="Comic Sans MS" panose="030F0702030302020204" pitchFamily="66" charset="0"/>
              </a:rPr>
              <a:t>español</a:t>
            </a:r>
            <a:r>
              <a:rPr lang="en-GB" sz="3700" u="sng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1446-4BE9-41B7-8672-6C260E263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Hola Y6 and welcome to our Spanish lesson!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Don’t forget to use “</a:t>
            </a:r>
            <a:r>
              <a:rPr lang="en-GB" dirty="0" err="1">
                <a:latin typeface="Comic Sans MS" panose="030F0702030302020204" pitchFamily="66" charset="0"/>
              </a:rPr>
              <a:t>Linguascope</a:t>
            </a:r>
            <a:r>
              <a:rPr lang="en-GB" dirty="0">
                <a:latin typeface="Comic Sans MS" panose="030F0702030302020204" pitchFamily="66" charset="0"/>
              </a:rPr>
              <a:t>” to help you go over/learn new vocabulary (words)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next slide will show you how to log on to </a:t>
            </a:r>
            <a:r>
              <a:rPr lang="en-GB" dirty="0" err="1">
                <a:latin typeface="Comic Sans MS" panose="030F0702030302020204" pitchFamily="66" charset="0"/>
              </a:rPr>
              <a:t>Linguascope</a:t>
            </a:r>
            <a:r>
              <a:rPr lang="en-GB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5326FB-52DD-40DF-8DC3-C4DB43D2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869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7ED7C7-9297-47D2-9181-A723B370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Juego</a:t>
            </a:r>
            <a:r>
              <a:rPr lang="en-GB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de los </a:t>
            </a:r>
            <a:r>
              <a:rPr lang="en-GB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verbos</a:t>
            </a:r>
            <a:r>
              <a:rPr lang="en-GB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– Verb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FF7D2-C3B5-49FE-B7B4-40C04B619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On the next slide, you will see instructions for an interactive game.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 If you are doing this lesson in school, you will need access to an </a:t>
            </a:r>
            <a:r>
              <a:rPr lang="en-GB" sz="2400" dirty="0" err="1">
                <a:latin typeface="Comic Sans MS" panose="030F0702030302020204" pitchFamily="66" charset="0"/>
              </a:rPr>
              <a:t>ipad</a:t>
            </a:r>
            <a:r>
              <a:rPr lang="en-GB" sz="2400" dirty="0">
                <a:latin typeface="Comic Sans MS" panose="030F0702030302020204" pitchFamily="66" charset="0"/>
              </a:rPr>
              <a:t>. If you don’t, and want to do it at </a:t>
            </a:r>
            <a:r>
              <a:rPr lang="en-GB" sz="2400" dirty="0" err="1">
                <a:latin typeface="Comic Sans MS" panose="030F0702030302020204" pitchFamily="66" charset="0"/>
              </a:rPr>
              <a:t>home,ask</a:t>
            </a:r>
            <a:r>
              <a:rPr lang="en-GB" sz="2400" dirty="0">
                <a:latin typeface="Comic Sans MS" panose="030F0702030302020204" pitchFamily="66" charset="0"/>
              </a:rPr>
              <a:t> your teacher for an information sheet.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If you are at home, there is an information sheet attached.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7A6AC-14F6-4732-B5A0-D35E3E59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62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0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E99B07-1762-4370-AB8E-0AEB1BBED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" r="3299"/>
          <a:stretch/>
        </p:blipFill>
        <p:spPr>
          <a:xfrm>
            <a:off x="9432093" y="1027906"/>
            <a:ext cx="2759907" cy="27558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DFC7DAC-942A-4757-8EF7-FA8B0AD9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Interactive Spanish Game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59D8BD-CDFB-4FDD-9E48-3F7B67E71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This interactive Spanish game will help you to practice the present tense of regular Spanish verbs. You may have played Kahoot before. I’ve made up 10 questions in total. </a:t>
            </a: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You need to follow these steps:</a:t>
            </a: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1. Search for </a:t>
            </a:r>
            <a:r>
              <a:rPr lang="en-GB" sz="2000" dirty="0">
                <a:solidFill>
                  <a:srgbClr val="00662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https://kahoot.it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in your web browser.</a:t>
            </a:r>
          </a:p>
          <a:p>
            <a:pPr marL="342900" indent="-342900">
              <a:buAutoNum type="arabicPeriod" startAt="2"/>
            </a:pPr>
            <a:r>
              <a:rPr lang="en-US" sz="1400" dirty="0">
                <a:latin typeface="Comic Sans MS" panose="030F0702030302020204" pitchFamily="66" charset="0"/>
              </a:rPr>
              <a:t>Type in the game PIN: </a:t>
            </a:r>
            <a:r>
              <a:rPr lang="en-GB" sz="1400" b="1" dirty="0">
                <a:latin typeface="Comic Sans MS" panose="030F0702030302020204" pitchFamily="66" charset="0"/>
              </a:rPr>
              <a:t>06434367 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3. You will be asked to type in a nickname/name. (nobody else can see this apart from the other schools that will play)</a:t>
            </a:r>
            <a:endParaRPr lang="en-US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4. Play the game! The questions contain a subject pronoun and a verb. You must find the answer that has the correct verb ending. </a:t>
            </a: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E.g. Question = </a:t>
            </a:r>
            <a:r>
              <a:rPr lang="en-US" sz="1400" b="1" dirty="0">
                <a:latin typeface="Comic Sans MS" panose="030F0702030302020204" pitchFamily="66" charset="0"/>
              </a:rPr>
              <a:t>Ella (</a:t>
            </a:r>
            <a:r>
              <a:rPr lang="en-US" sz="1400" b="1" dirty="0" err="1">
                <a:latin typeface="Comic Sans MS" panose="030F0702030302020204" pitchFamily="66" charset="0"/>
              </a:rPr>
              <a:t>hablar</a:t>
            </a:r>
            <a:r>
              <a:rPr lang="en-US" sz="1400" b="1" dirty="0">
                <a:latin typeface="Comic Sans MS" panose="030F0702030302020204" pitchFamily="66" charset="0"/>
              </a:rPr>
              <a:t>)…</a:t>
            </a:r>
            <a:r>
              <a:rPr lang="en-US" sz="1400" dirty="0">
                <a:latin typeface="Comic Sans MS" panose="030F0702030302020204" pitchFamily="66" charset="0"/>
              </a:rPr>
              <a:t>The answer would be </a:t>
            </a:r>
            <a:r>
              <a:rPr lang="en-US" sz="1400" b="1" dirty="0" err="1">
                <a:latin typeface="Comic Sans MS" panose="030F0702030302020204" pitchFamily="66" charset="0"/>
              </a:rPr>
              <a:t>habla</a:t>
            </a:r>
            <a:r>
              <a:rPr lang="en-US" sz="1400" dirty="0">
                <a:latin typeface="Comic Sans MS" panose="030F0702030302020204" pitchFamily="66" charset="0"/>
              </a:rPr>
              <a:t> because that’s the correct ending for a regular </a:t>
            </a:r>
            <a:r>
              <a:rPr lang="en-US" sz="1400" b="1" dirty="0">
                <a:latin typeface="Comic Sans MS" panose="030F0702030302020204" pitchFamily="66" charset="0"/>
              </a:rPr>
              <a:t>AR verb </a:t>
            </a:r>
            <a:r>
              <a:rPr lang="en-US" sz="1400" dirty="0">
                <a:latin typeface="Comic Sans MS" panose="030F0702030302020204" pitchFamily="66" charset="0"/>
              </a:rPr>
              <a:t>with the subject pronoun </a:t>
            </a:r>
            <a:r>
              <a:rPr lang="en-US" sz="1400" b="1" dirty="0" err="1">
                <a:latin typeface="Comic Sans MS" panose="030F0702030302020204" pitchFamily="66" charset="0"/>
              </a:rPr>
              <a:t>ella</a:t>
            </a:r>
            <a:r>
              <a:rPr lang="en-US" sz="1400" dirty="0">
                <a:latin typeface="Comic Sans MS" panose="030F0702030302020204" pitchFamily="66" charset="0"/>
              </a:rPr>
              <a:t> .</a:t>
            </a: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5. When the game is over, you will see your score.</a:t>
            </a: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</a:rPr>
              <a:t>6. You have until </a:t>
            </a:r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Saturday 11th July </a:t>
            </a:r>
            <a:r>
              <a:rPr lang="en-US" sz="1400" dirty="0">
                <a:latin typeface="Comic Sans MS" panose="030F0702030302020204" pitchFamily="66" charset="0"/>
              </a:rPr>
              <a:t>to complete the quiz. </a:t>
            </a:r>
            <a:r>
              <a:rPr lang="en-US" sz="1400" b="1" dirty="0">
                <a:latin typeface="Comic Sans MS" panose="030F0702030302020204" pitchFamily="66" charset="0"/>
              </a:rPr>
              <a:t>I will also be able to see who took part in the </a:t>
            </a:r>
            <a:r>
              <a:rPr lang="en-US" sz="1400" b="1">
                <a:latin typeface="Comic Sans MS" panose="030F0702030302020204" pitchFamily="66" charset="0"/>
              </a:rPr>
              <a:t>challenge.</a:t>
            </a:r>
            <a:endParaRPr lang="en-US" sz="14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1400" dirty="0">
                <a:latin typeface="Comic Sans MS" panose="030F0702030302020204" pitchFamily="66" charset="0"/>
              </a:rPr>
              <a:t>¡Buena suerte y </a:t>
            </a:r>
            <a:r>
              <a:rPr lang="en-US" sz="1400" dirty="0" err="1">
                <a:latin typeface="Comic Sans MS" panose="030F0702030302020204" pitchFamily="66" charset="0"/>
              </a:rPr>
              <a:t>disfruta</a:t>
            </a:r>
            <a:r>
              <a:rPr lang="en-US" sz="1400" dirty="0">
                <a:latin typeface="Comic Sans MS" panose="030F0702030302020204" pitchFamily="66" charset="0"/>
              </a:rPr>
              <a:t>!  (Good luck and enjoy!)</a:t>
            </a:r>
          </a:p>
          <a:p>
            <a:endParaRPr lang="en-US" sz="1400" b="1" dirty="0">
              <a:latin typeface="Comic Sans MS" panose="030F0702030302020204" pitchFamily="66" charset="0"/>
            </a:endParaRPr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2904840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8BEF9-3F32-4320-9E81-7ACC2E8E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¡Hasta la </a:t>
            </a:r>
            <a:r>
              <a:rPr lang="en-US" sz="2200" dirty="0" err="1">
                <a:latin typeface="Comic Sans MS" panose="030F0702030302020204" pitchFamily="66" charset="0"/>
              </a:rPr>
              <a:t>próxima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lección</a:t>
            </a:r>
            <a:r>
              <a:rPr lang="en-US" sz="2200" dirty="0">
                <a:latin typeface="Comic Sans MS" panose="030F0702030302020204" pitchFamily="66" charset="0"/>
              </a:rPr>
              <a:t>! </a:t>
            </a: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/>
            </a: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See you soon for the next lesson!</a:t>
            </a:r>
            <a:r>
              <a:rPr lang="en-US" sz="2200" u="sng" dirty="0">
                <a:latin typeface="Comic Sans MS" panose="030F0702030302020204" pitchFamily="66" charset="0"/>
              </a:rPr>
              <a:t/>
            </a:r>
            <a:br>
              <a:rPr lang="en-US" sz="2200" u="sng" dirty="0">
                <a:latin typeface="Comic Sans MS" panose="030F0702030302020204" pitchFamily="66" charset="0"/>
              </a:rPr>
            </a:br>
            <a:r>
              <a:rPr lang="en-US" sz="2200" u="sng" dirty="0">
                <a:latin typeface="Comic Sans MS" panose="030F0702030302020204" pitchFamily="66" charset="0"/>
              </a:rPr>
              <a:t/>
            </a:r>
            <a:br>
              <a:rPr lang="en-US" sz="2200" u="sng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¡</a:t>
            </a:r>
            <a:r>
              <a:rPr lang="en-US" sz="2200" dirty="0" err="1">
                <a:latin typeface="Comic Sans MS" panose="030F0702030302020204" pitchFamily="66" charset="0"/>
              </a:rPr>
              <a:t>Cuidaos</a:t>
            </a:r>
            <a:r>
              <a:rPr lang="en-US" sz="2200" dirty="0">
                <a:latin typeface="Comic Sans MS" panose="030F0702030302020204" pitchFamily="66" charset="0"/>
              </a:rPr>
              <a:t>! – Take Care!</a:t>
            </a: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/>
            </a: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 err="1">
                <a:latin typeface="Comic Sans MS" panose="030F0702030302020204" pitchFamily="66" charset="0"/>
              </a:rPr>
              <a:t>Señora</a:t>
            </a:r>
            <a:r>
              <a:rPr lang="en-US" sz="2200" dirty="0">
                <a:latin typeface="Comic Sans MS" panose="030F0702030302020204" pitchFamily="66" charset="0"/>
              </a:rPr>
              <a:t> Interian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532769-094D-4545-A777-0C174046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986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7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GB" sz="3600" dirty="0" err="1">
                <a:latin typeface="Comic Sans MS" pitchFamily="66" charset="0"/>
              </a:rPr>
              <a:t>Linguascope</a:t>
            </a:r>
            <a:r>
              <a:rPr lang="en-GB" sz="3600" dirty="0">
                <a:latin typeface="Comic Sans MS" pitchFamily="66" charset="0"/>
              </a:rPr>
              <a:t> log 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Search for </a:t>
            </a:r>
            <a:r>
              <a:rPr lang="en-GB" sz="1500" dirty="0">
                <a:latin typeface="Comic Sans MS" panose="030F0702030302020204" pitchFamily="66" charset="0"/>
                <a:hlinkClick r:id="rId2"/>
              </a:rPr>
              <a:t>https://www.linguascope.com</a:t>
            </a:r>
            <a:endParaRPr lang="en-GB" sz="15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anose="030F0702030302020204" pitchFamily="66" charset="0"/>
              </a:rPr>
              <a:t>Click on </a:t>
            </a:r>
            <a:r>
              <a:rPr lang="en-GB" sz="1500" b="1" dirty="0">
                <a:latin typeface="Comic Sans MS" panose="030F0702030302020204" pitchFamily="66" charset="0"/>
              </a:rPr>
              <a:t>Log in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latin typeface="Comic Sans MS" panose="030F0702030302020204" pitchFamily="66" charset="0"/>
              </a:rPr>
              <a:t>Username = </a:t>
            </a:r>
            <a:r>
              <a:rPr lang="en-GB" sz="1500" b="1" dirty="0" err="1">
                <a:latin typeface="Comic Sans MS" pitchFamily="66" charset="0"/>
              </a:rPr>
              <a:t>stcats</a:t>
            </a:r>
            <a:endParaRPr lang="en-GB" sz="15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GB" sz="1500" b="1" dirty="0">
                <a:latin typeface="Comic Sans MS" pitchFamily="66" charset="0"/>
              </a:rPr>
              <a:t>Password = langs4life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Click on </a:t>
            </a:r>
            <a:r>
              <a:rPr lang="en-GB" sz="1500" b="1" dirty="0">
                <a:latin typeface="Comic Sans MS" pitchFamily="66" charset="0"/>
              </a:rPr>
              <a:t>Let’s go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Click on </a:t>
            </a:r>
            <a:r>
              <a:rPr lang="en-GB" sz="1500" b="1" dirty="0">
                <a:latin typeface="Comic Sans MS" pitchFamily="66" charset="0"/>
              </a:rPr>
              <a:t>Beginner 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Click on </a:t>
            </a:r>
            <a:r>
              <a:rPr lang="en-GB" sz="1500" b="1" dirty="0">
                <a:latin typeface="Comic Sans MS" pitchFamily="66" charset="0"/>
              </a:rPr>
              <a:t>Yellow and red flag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Click on one of the new topics, or go over a topic that we have already learnt. </a:t>
            </a:r>
            <a:r>
              <a:rPr lang="en-US" sz="1500" dirty="0">
                <a:latin typeface="Comic Sans MS" pitchFamily="66" charset="0"/>
              </a:rPr>
              <a:t>All of the topics are very useful for High School, so just choose the ones you are interested in.</a:t>
            </a:r>
            <a:endParaRPr lang="en-GB" sz="15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Click on </a:t>
            </a:r>
            <a:r>
              <a:rPr lang="en-GB" sz="1500" b="1" dirty="0" err="1">
                <a:latin typeface="Comic Sans MS" pitchFamily="66" charset="0"/>
              </a:rPr>
              <a:t>Introducción</a:t>
            </a:r>
            <a:r>
              <a:rPr lang="en-GB" sz="1500" dirty="0">
                <a:latin typeface="Comic Sans MS" pitchFamily="66" charset="0"/>
              </a:rPr>
              <a:t> &amp; then practise the words.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latin typeface="Comic Sans MS" pitchFamily="66" charset="0"/>
              </a:rPr>
              <a:t>Click on </a:t>
            </a:r>
            <a:r>
              <a:rPr lang="en-GB" sz="1500" b="1" dirty="0">
                <a:latin typeface="Comic Sans MS" pitchFamily="66" charset="0"/>
              </a:rPr>
              <a:t>¡</a:t>
            </a:r>
            <a:r>
              <a:rPr lang="en-GB" sz="1500" b="1" dirty="0" err="1">
                <a:latin typeface="Comic Sans MS" pitchFamily="66" charset="0"/>
              </a:rPr>
              <a:t>Escucha</a:t>
            </a:r>
            <a:r>
              <a:rPr lang="en-GB" sz="1500" b="1" dirty="0">
                <a:latin typeface="Comic Sans MS" pitchFamily="66" charset="0"/>
              </a:rPr>
              <a:t>! </a:t>
            </a:r>
            <a:r>
              <a:rPr lang="en-GB" sz="1500" dirty="0">
                <a:latin typeface="Comic Sans MS" pitchFamily="66" charset="0"/>
              </a:rPr>
              <a:t>and do this exercise to see if you’re ready for the games.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Comic Sans MS" pitchFamily="66" charset="0"/>
              </a:rPr>
              <a:t>Play the games.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Comic Sans MS" pitchFamily="66" charset="0"/>
              </a:rPr>
              <a:t>If you have a printer at home, you could print the worksheet by clicking on </a:t>
            </a:r>
            <a:r>
              <a:rPr lang="en-US" sz="1500" b="1" dirty="0" err="1">
                <a:latin typeface="Comic Sans MS" pitchFamily="66" charset="0"/>
              </a:rPr>
              <a:t>Imprime</a:t>
            </a:r>
            <a:r>
              <a:rPr lang="en-US" sz="1500" b="1" dirty="0">
                <a:latin typeface="Comic Sans MS" pitchFamily="66" charset="0"/>
              </a:rPr>
              <a:t> una </a:t>
            </a:r>
            <a:r>
              <a:rPr lang="en-US" sz="1500" b="1" dirty="0" err="1">
                <a:latin typeface="Comic Sans MS" pitchFamily="66" charset="0"/>
              </a:rPr>
              <a:t>ficha</a:t>
            </a:r>
            <a:r>
              <a:rPr lang="en-US" sz="1500" b="1" dirty="0">
                <a:latin typeface="Comic Sans MS" pitchFamily="66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GB" sz="1500" dirty="0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00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sp>
        <p:nvSpPr>
          <p:cNvPr id="2" name="AutoShape 2" descr="Image result for linguascope spanish for beginner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4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081048-32BA-4E6B-95F8-2AE92CF7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u="sng">
                <a:solidFill>
                  <a:srgbClr val="FFFFFF"/>
                </a:solidFill>
                <a:latin typeface="Comic Sans MS" panose="030F0702030302020204" pitchFamily="66" charset="0"/>
              </a:rPr>
              <a:t>La lección para esta semana. Lesson for this week!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5326FB-52DD-40DF-8DC3-C4DB43D21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"/>
          <a:stretch/>
        </p:blipFill>
        <p:spPr>
          <a:xfrm>
            <a:off x="1424902" y="2492376"/>
            <a:ext cx="3209779" cy="35633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1446-4BE9-41B7-8672-6C260E263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69" y="2494450"/>
            <a:ext cx="5635028" cy="3563159"/>
          </a:xfrm>
        </p:spPr>
        <p:txBody>
          <a:bodyPr>
            <a:normAutofit/>
          </a:bodyPr>
          <a:lstStyle/>
          <a:p>
            <a:r>
              <a:rPr lang="en-GB" sz="1700" b="1" dirty="0">
                <a:latin typeface="Comic Sans MS" panose="030F0702030302020204" pitchFamily="66" charset="0"/>
              </a:rPr>
              <a:t>In this week’s Spanish lesson, we are going to revise the conjugation (forming) of the present tense of all three verb types in Spanish: AR/ER/IR.</a:t>
            </a:r>
          </a:p>
          <a:p>
            <a:r>
              <a:rPr lang="en-GB" sz="1700" b="1" dirty="0">
                <a:latin typeface="Comic Sans MS" panose="030F0702030302020204" pitchFamily="66" charset="0"/>
              </a:rPr>
              <a:t>Let’s start with the </a:t>
            </a:r>
            <a:r>
              <a:rPr lang="en-GB" sz="1600" b="1" dirty="0">
                <a:latin typeface="Comic Sans MS" panose="030F0702030302020204" pitchFamily="66" charset="0"/>
              </a:rPr>
              <a:t>Spanish subject pronouns on the next slide.</a:t>
            </a:r>
            <a:endParaRPr lang="en-GB" sz="1700" b="1" dirty="0">
              <a:latin typeface="Comic Sans MS" panose="030F0702030302020204" pitchFamily="66" charset="0"/>
            </a:endParaRPr>
          </a:p>
          <a:p>
            <a:r>
              <a:rPr lang="en-GB" sz="1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Don’t forget to use the power point in slide show mode. The lesson will work better that way.</a:t>
            </a:r>
          </a:p>
        </p:txBody>
      </p:sp>
    </p:spTree>
    <p:extLst>
      <p:ext uri="{BB962C8B-B14F-4D97-AF65-F5344CB8AC3E}">
        <p14:creationId xmlns:p14="http://schemas.microsoft.com/office/powerpoint/2010/main" val="104832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7A080-79B9-4803-BC71-07EDDC58B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3"/>
          <a:stretch/>
        </p:blipFill>
        <p:spPr>
          <a:xfrm>
            <a:off x="7713212" y="-103538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FDB18-408D-40A6-A4BB-F2F366EC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6" r="2" b="2"/>
          <a:stretch/>
        </p:blipFill>
        <p:spPr>
          <a:xfrm>
            <a:off x="3157502" y="58716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8AD6C-FDEC-4D69-9877-C42FF7AFE5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" r="1" b="1"/>
          <a:stretch/>
        </p:blipFill>
        <p:spPr>
          <a:xfrm>
            <a:off x="3273552" y="3325457"/>
            <a:ext cx="4392472" cy="3033470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222A-59F1-49C4-ADF3-7B88450F9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>
                <a:latin typeface="Comic Sans MS" panose="030F0702030302020204" pitchFamily="66" charset="0"/>
              </a:rPr>
              <a:t>Subject Pronouns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5F50-98E3-46AC-84B5-CBB9281643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1700" dirty="0">
                <a:latin typeface="Comic Sans MS" panose="030F0702030302020204" pitchFamily="66" charset="0"/>
              </a:rPr>
              <a:t>Can you match up the English subject pronouns to the Spanish ones in the petals? The answers are on the next slide.</a:t>
            </a:r>
          </a:p>
          <a:p>
            <a:pPr marL="0" indent="0" eaLnBrk="1" hangingPunct="1">
              <a:buNone/>
            </a:pPr>
            <a:endParaRPr lang="en-GB" altLang="en-US" sz="17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r>
              <a:rPr lang="en-GB" altLang="en-US" sz="1700" dirty="0">
                <a:latin typeface="Comic Sans MS" panose="030F0702030302020204" pitchFamily="66" charset="0"/>
              </a:rPr>
              <a:t>They</a:t>
            </a:r>
          </a:p>
          <a:p>
            <a:pPr marL="0" indent="0" eaLnBrk="1" hangingPunct="1">
              <a:buNone/>
            </a:pPr>
            <a:r>
              <a:rPr lang="en-GB" altLang="en-US" sz="1700" dirty="0">
                <a:latin typeface="Comic Sans MS" panose="030F0702030302020204" pitchFamily="66" charset="0"/>
              </a:rPr>
              <a:t>I</a:t>
            </a:r>
          </a:p>
          <a:p>
            <a:pPr marL="0" indent="0" eaLnBrk="1" hangingPunct="1">
              <a:buNone/>
            </a:pPr>
            <a:r>
              <a:rPr lang="en-GB" altLang="en-US" sz="1700" dirty="0">
                <a:latin typeface="Comic Sans MS" panose="030F0702030302020204" pitchFamily="66" charset="0"/>
              </a:rPr>
              <a:t>We</a:t>
            </a:r>
          </a:p>
          <a:p>
            <a:pPr marL="0" indent="0" eaLnBrk="1" hangingPunct="1">
              <a:buNone/>
            </a:pPr>
            <a:r>
              <a:rPr lang="en-GB" altLang="en-US" sz="1700" dirty="0" err="1">
                <a:latin typeface="Comic Sans MS" panose="030F0702030302020204" pitchFamily="66" charset="0"/>
              </a:rPr>
              <a:t>He/She</a:t>
            </a:r>
            <a:endParaRPr lang="en-GB" altLang="en-US" sz="17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r>
              <a:rPr lang="en-GB" altLang="en-US" sz="1700" dirty="0">
                <a:latin typeface="Comic Sans MS" panose="030F0702030302020204" pitchFamily="66" charset="0"/>
              </a:rPr>
              <a:t>You (singular)</a:t>
            </a:r>
          </a:p>
          <a:p>
            <a:pPr marL="0" indent="0" eaLnBrk="1" hangingPunct="1">
              <a:buNone/>
            </a:pPr>
            <a:r>
              <a:rPr lang="en-GB" altLang="en-US" sz="1700" dirty="0">
                <a:latin typeface="Comic Sans MS" panose="030F0702030302020204" pitchFamily="66" charset="0"/>
              </a:rPr>
              <a:t>You (plural)</a:t>
            </a:r>
          </a:p>
          <a:p>
            <a:pPr marL="0" indent="0" eaLnBrk="1" hangingPunct="1">
              <a:buNone/>
            </a:pPr>
            <a:endParaRPr lang="en-GB" altLang="en-US" sz="17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endParaRPr lang="en-GB" altLang="en-US" sz="17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06AEF-0022-45C9-9142-38ED5AC528C8}"/>
              </a:ext>
            </a:extLst>
          </p:cNvPr>
          <p:cNvSpPr txBox="1"/>
          <p:nvPr/>
        </p:nvSpPr>
        <p:spPr>
          <a:xfrm>
            <a:off x="10716297" y="709819"/>
            <a:ext cx="57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BE2E1E-DFB4-445E-89E0-DE461F87EC99}"/>
              </a:ext>
            </a:extLst>
          </p:cNvPr>
          <p:cNvSpPr/>
          <p:nvPr/>
        </p:nvSpPr>
        <p:spPr>
          <a:xfrm>
            <a:off x="11324478" y="1713763"/>
            <a:ext cx="6963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TÚ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9169C6-9FD8-4D78-BED0-1F085FC9B936}"/>
              </a:ext>
            </a:extLst>
          </p:cNvPr>
          <p:cNvSpPr/>
          <p:nvPr/>
        </p:nvSpPr>
        <p:spPr>
          <a:xfrm>
            <a:off x="10610264" y="2773694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ÉL/ELLA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EF1B2C-EF75-4203-A515-B80C21258B27}"/>
              </a:ext>
            </a:extLst>
          </p:cNvPr>
          <p:cNvSpPr/>
          <p:nvPr/>
        </p:nvSpPr>
        <p:spPr>
          <a:xfrm>
            <a:off x="9349887" y="2673667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NOSOTROS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NOSOTRAS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CFD09-0635-4AEF-AF9B-E7BAC10B7701}"/>
              </a:ext>
            </a:extLst>
          </p:cNvPr>
          <p:cNvSpPr/>
          <p:nvPr/>
        </p:nvSpPr>
        <p:spPr>
          <a:xfrm>
            <a:off x="8651977" y="1570114"/>
            <a:ext cx="1554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VOSOTROS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VOSOTRAS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894AA4-0164-4081-BBAC-861660E16815}"/>
              </a:ext>
            </a:extLst>
          </p:cNvPr>
          <p:cNvSpPr/>
          <p:nvPr/>
        </p:nvSpPr>
        <p:spPr>
          <a:xfrm>
            <a:off x="9430153" y="611754"/>
            <a:ext cx="1194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ELLAS</a:t>
            </a:r>
          </a:p>
        </p:txBody>
      </p:sp>
    </p:spTree>
    <p:extLst>
      <p:ext uri="{BB962C8B-B14F-4D97-AF65-F5344CB8AC3E}">
        <p14:creationId xmlns:p14="http://schemas.microsoft.com/office/powerpoint/2010/main" val="3756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7A080-79B9-4803-BC71-07EDDC58B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3"/>
          <a:stretch/>
        </p:blipFill>
        <p:spPr>
          <a:xfrm>
            <a:off x="7713212" y="-103538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FDB18-408D-40A6-A4BB-F2F366EC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6" r="2" b="2"/>
          <a:stretch/>
        </p:blipFill>
        <p:spPr>
          <a:xfrm>
            <a:off x="3157502" y="58716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8AD6C-FDEC-4D69-9877-C42FF7AFE5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" r="1" b="1"/>
          <a:stretch/>
        </p:blipFill>
        <p:spPr>
          <a:xfrm>
            <a:off x="3676435" y="2933064"/>
            <a:ext cx="4392472" cy="3033470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5222A-59F1-49C4-ADF3-7B88450F9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>
                <a:latin typeface="Comic Sans MS" panose="030F0702030302020204" pitchFamily="66" charset="0"/>
              </a:rPr>
              <a:t>Subject Pronouns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5F50-98E3-46AC-84B5-CBB9281643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1700" dirty="0" err="1">
                <a:latin typeface="Comic Sans MS" panose="030F0702030302020204" pitchFamily="66" charset="0"/>
              </a:rPr>
              <a:t>Respuestas</a:t>
            </a:r>
            <a:r>
              <a:rPr lang="en-GB" altLang="en-US" sz="1700" dirty="0">
                <a:latin typeface="Comic Sans MS" panose="030F0702030302020204" pitchFamily="66" charset="0"/>
              </a:rPr>
              <a:t> - Answers</a:t>
            </a:r>
          </a:p>
          <a:p>
            <a:pPr marL="0" indent="0" eaLnBrk="1" hangingPunct="1">
              <a:buNone/>
            </a:pPr>
            <a:endParaRPr lang="en-GB" altLang="en-US" sz="17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endParaRPr lang="en-GB" altLang="en-US" sz="17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endParaRPr lang="en-GB" altLang="en-US" sz="17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06AEF-0022-45C9-9142-38ED5AC528C8}"/>
              </a:ext>
            </a:extLst>
          </p:cNvPr>
          <p:cNvSpPr txBox="1"/>
          <p:nvPr/>
        </p:nvSpPr>
        <p:spPr>
          <a:xfrm>
            <a:off x="10716297" y="709819"/>
            <a:ext cx="57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BE2E1E-DFB4-445E-89E0-DE461F87EC99}"/>
              </a:ext>
            </a:extLst>
          </p:cNvPr>
          <p:cNvSpPr/>
          <p:nvPr/>
        </p:nvSpPr>
        <p:spPr>
          <a:xfrm>
            <a:off x="11324478" y="1713763"/>
            <a:ext cx="6963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TÚ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9169C6-9FD8-4D78-BED0-1F085FC9B936}"/>
              </a:ext>
            </a:extLst>
          </p:cNvPr>
          <p:cNvSpPr/>
          <p:nvPr/>
        </p:nvSpPr>
        <p:spPr>
          <a:xfrm>
            <a:off x="10610264" y="2773694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ÉL/ELLA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EF1B2C-EF75-4203-A515-B80C21258B27}"/>
              </a:ext>
            </a:extLst>
          </p:cNvPr>
          <p:cNvSpPr/>
          <p:nvPr/>
        </p:nvSpPr>
        <p:spPr>
          <a:xfrm>
            <a:off x="9349887" y="2673667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NOSOTROS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NOSOTRAS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7CFD09-0635-4AEF-AF9B-E7BAC10B7701}"/>
              </a:ext>
            </a:extLst>
          </p:cNvPr>
          <p:cNvSpPr/>
          <p:nvPr/>
        </p:nvSpPr>
        <p:spPr>
          <a:xfrm>
            <a:off x="8651977" y="1570114"/>
            <a:ext cx="1554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VOSOTROS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VOSOTRAS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894AA4-0164-4081-BBAC-861660E16815}"/>
              </a:ext>
            </a:extLst>
          </p:cNvPr>
          <p:cNvSpPr/>
          <p:nvPr/>
        </p:nvSpPr>
        <p:spPr>
          <a:xfrm>
            <a:off x="9430153" y="611754"/>
            <a:ext cx="1194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ELLAS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E13F2-9A9A-4B29-866A-4826E578FA65}"/>
              </a:ext>
            </a:extLst>
          </p:cNvPr>
          <p:cNvSpPr/>
          <p:nvPr/>
        </p:nvSpPr>
        <p:spPr>
          <a:xfrm>
            <a:off x="11229023" y="668097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9C217-A825-4AA6-83D4-DE6CBEE62587}"/>
              </a:ext>
            </a:extLst>
          </p:cNvPr>
          <p:cNvSpPr/>
          <p:nvPr/>
        </p:nvSpPr>
        <p:spPr>
          <a:xfrm>
            <a:off x="10986960" y="1431614"/>
            <a:ext cx="16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(singular)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314EAD-DA68-4336-B3CB-CDD72375ADA0}"/>
              </a:ext>
            </a:extLst>
          </p:cNvPr>
          <p:cNvSpPr/>
          <p:nvPr/>
        </p:nvSpPr>
        <p:spPr>
          <a:xfrm>
            <a:off x="10561372" y="2460185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He/She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63C062-FAC6-4466-A03B-570E971E19D2}"/>
              </a:ext>
            </a:extLst>
          </p:cNvPr>
          <p:cNvSpPr/>
          <p:nvPr/>
        </p:nvSpPr>
        <p:spPr>
          <a:xfrm>
            <a:off x="9406835" y="2404362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FF1D35-309F-44A3-99F1-186AE074A2F9}"/>
              </a:ext>
            </a:extLst>
          </p:cNvPr>
          <p:cNvSpPr/>
          <p:nvPr/>
        </p:nvSpPr>
        <p:spPr>
          <a:xfrm>
            <a:off x="8273352" y="1914419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(plural)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E52FFE-3B2C-4697-B029-5F4D711D70F6}"/>
              </a:ext>
            </a:extLst>
          </p:cNvPr>
          <p:cNvSpPr/>
          <p:nvPr/>
        </p:nvSpPr>
        <p:spPr>
          <a:xfrm>
            <a:off x="9382131" y="291812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They</a:t>
            </a:r>
          </a:p>
        </p:txBody>
      </p:sp>
    </p:spTree>
    <p:extLst>
      <p:ext uri="{BB962C8B-B14F-4D97-AF65-F5344CB8AC3E}">
        <p14:creationId xmlns:p14="http://schemas.microsoft.com/office/powerpoint/2010/main" val="19264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  <p:bldP spid="10" grpId="0"/>
      <p:bldP spid="12" grpId="0"/>
      <p:bldP spid="13" grpId="0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B0251-4CDE-4F85-B371-A0609836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Take a break!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A8ED8-0559-48C8-814D-D4D4F168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On the next slide, you will be able to watch a video. The video has been made by a school in America. They have made up a song to help you to remember how to conjugate regular verbs in the present tense.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BD549-1140-41C5-A50F-A3E1B9B1F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3" b="3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CA16-D730-4FEE-AF7F-EB5471D4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>
                <a:latin typeface="Comic Sans MS" panose="030F0702030302020204" pitchFamily="66" charset="0"/>
              </a:rPr>
              <a:t>Video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7D2BC2-F3CE-4940-A4D5-098851EF2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87802" y="678802"/>
            <a:ext cx="1952625" cy="1466850"/>
          </a:xfrm>
          <a:prstGeom prst="rect">
            <a:avLst/>
          </a:prstGeom>
        </p:spPr>
      </p:pic>
      <p:pic>
        <p:nvPicPr>
          <p:cNvPr id="3" name="Y6 Spanish Conjugation Style  Video">
            <a:hlinkClick r:id="" action="ppaction://media"/>
            <a:extLst>
              <a:ext uri="{FF2B5EF4-FFF2-40B4-BE49-F238E27FC236}">
                <a16:creationId xmlns:a16="http://schemas.microsoft.com/office/drawing/2014/main" id="{392F0EBC-EDFF-4502-8378-5C7E3EFB5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2713" y="2027582"/>
            <a:ext cx="6241774" cy="35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424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E1AA2-51C6-4EBA-AEAB-A7C47711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247" y="505675"/>
            <a:ext cx="7751928" cy="128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GB" altLang="en-US" sz="2100" dirty="0">
                <a:latin typeface="Comic Sans MS" panose="030F0702030302020204" pitchFamily="66" charset="0"/>
              </a:rPr>
              <a:t>You are going to get the chance to play a game.</a:t>
            </a:r>
            <a:br>
              <a:rPr lang="en-GB" altLang="en-US" sz="2100" dirty="0">
                <a:latin typeface="Comic Sans MS" panose="030F0702030302020204" pitchFamily="66" charset="0"/>
              </a:rPr>
            </a:br>
            <a:r>
              <a:rPr lang="en-GB" altLang="en-US" sz="2100" dirty="0">
                <a:latin typeface="Comic Sans MS" panose="030F0702030302020204" pitchFamily="66" charset="0"/>
              </a:rPr>
              <a:t>It may be a good idea to spend 5 minutes practising the verb endings before doing the game.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BCBC3-B2FD-4FF7-B5FD-5E4CD28B8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2000" u="sng" dirty="0">
                <a:latin typeface="Comic Sans MS" panose="030F0702030302020204" pitchFamily="66" charset="0"/>
              </a:rPr>
              <a:t>Regular Present Tense Endings</a:t>
            </a:r>
          </a:p>
          <a:p>
            <a:pPr marL="0" indent="0">
              <a:buNone/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AR </a:t>
            </a:r>
            <a:r>
              <a:rPr lang="en-GB" altLang="en-US" sz="2000" dirty="0">
                <a:latin typeface="Comic Sans MS" panose="030F0702030302020204" pitchFamily="66" charset="0"/>
              </a:rPr>
              <a:t>            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ER                 IR</a:t>
            </a:r>
          </a:p>
          <a:p>
            <a:pPr marL="0" indent="0">
              <a:buNone/>
            </a:pP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Yo</a:t>
            </a: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2000" dirty="0">
                <a:latin typeface="Comic Sans MS" panose="030F0702030302020204" pitchFamily="66" charset="0"/>
              </a:rPr>
              <a:t>     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Habl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GB" altLang="en-US" sz="2000" dirty="0">
                <a:latin typeface="Comic Sans MS" panose="030F0702030302020204" pitchFamily="66" charset="0"/>
              </a:rPr>
              <a:t>         Com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o </a:t>
            </a:r>
            <a:r>
              <a:rPr lang="en-GB" altLang="en-US" sz="2000" dirty="0">
                <a:latin typeface="Comic Sans MS" panose="030F0702030302020204" pitchFamily="66" charset="0"/>
              </a:rPr>
              <a:t>             Viv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  <a:p>
            <a:pPr marL="0" indent="0">
              <a:buNone/>
            </a:pP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Tú </a:t>
            </a:r>
            <a:r>
              <a:rPr lang="en-GB" altLang="en-US" sz="2000" dirty="0">
                <a:latin typeface="Comic Sans MS" panose="030F0702030302020204" pitchFamily="66" charset="0"/>
              </a:rPr>
              <a:t>      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Habl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as</a:t>
            </a:r>
            <a:r>
              <a:rPr lang="en-GB" altLang="en-US" sz="2000" dirty="0">
                <a:latin typeface="Comic Sans MS" panose="030F0702030302020204" pitchFamily="66" charset="0"/>
              </a:rPr>
              <a:t>        Com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en-GB" altLang="en-US" sz="2000" dirty="0">
                <a:latin typeface="Comic Sans MS" panose="030F0702030302020204" pitchFamily="66" charset="0"/>
              </a:rPr>
              <a:t>  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Viv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endParaRPr lang="en-GB" alt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Él</a:t>
            </a: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/</a:t>
            </a: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ella</a:t>
            </a: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Habl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altLang="en-US" sz="2000" dirty="0">
                <a:latin typeface="Comic Sans MS" panose="030F0702030302020204" pitchFamily="66" charset="0"/>
              </a:rPr>
              <a:t>          Com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altLang="en-US" sz="2000" dirty="0">
                <a:latin typeface="Comic Sans MS" panose="030F0702030302020204" pitchFamily="66" charset="0"/>
              </a:rPr>
              <a:t>    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Viv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GB" alt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Nosotros</a:t>
            </a:r>
            <a:r>
              <a:rPr lang="en-GB" altLang="en-US" sz="2000" dirty="0">
                <a:latin typeface="Comic Sans MS" panose="030F0702030302020204" pitchFamily="66" charset="0"/>
              </a:rPr>
              <a:t>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Habl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amos</a:t>
            </a:r>
            <a:r>
              <a:rPr lang="en-GB" altLang="en-US" sz="2000" dirty="0">
                <a:latin typeface="Comic Sans MS" panose="030F0702030302020204" pitchFamily="66" charset="0"/>
              </a:rPr>
              <a:t>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Com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emos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dirty="0">
                <a:latin typeface="Comic Sans MS" panose="030F0702030302020204" pitchFamily="66" charset="0"/>
              </a:rPr>
              <a:t>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Viv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imos</a:t>
            </a:r>
            <a:endParaRPr lang="en-GB" alt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Vosotros</a:t>
            </a:r>
            <a:r>
              <a:rPr lang="en-GB" altLang="en-US" sz="2000" dirty="0">
                <a:latin typeface="Comic Sans MS" panose="030F0702030302020204" pitchFamily="66" charset="0"/>
              </a:rPr>
              <a:t>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Habl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áis</a:t>
            </a:r>
            <a:r>
              <a:rPr lang="en-GB" altLang="en-US" sz="2000" dirty="0">
                <a:latin typeface="Comic Sans MS" panose="030F0702030302020204" pitchFamily="66" charset="0"/>
              </a:rPr>
              <a:t>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Com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éis</a:t>
            </a:r>
            <a:r>
              <a:rPr lang="en-GB" altLang="en-US" sz="2000" dirty="0">
                <a:latin typeface="Comic Sans MS" panose="030F0702030302020204" pitchFamily="66" charset="0"/>
              </a:rPr>
              <a:t>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Viv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ís</a:t>
            </a:r>
            <a:endParaRPr lang="en-GB" alt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Ellos</a:t>
            </a: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  <a:r>
              <a:rPr lang="en-GB" alt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ellas</a:t>
            </a:r>
            <a:r>
              <a:rPr lang="en-GB" altLang="en-US" sz="2000" dirty="0">
                <a:latin typeface="Comic Sans MS" panose="030F0702030302020204" pitchFamily="66" charset="0"/>
              </a:rPr>
              <a:t>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Habl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GB" altLang="en-US" sz="2000" dirty="0">
                <a:latin typeface="Comic Sans MS" panose="030F0702030302020204" pitchFamily="66" charset="0"/>
              </a:rPr>
              <a:t>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Com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</a:t>
            </a:r>
            <a:r>
              <a:rPr lang="en-GB" altLang="en-US" sz="2000" dirty="0">
                <a:latin typeface="Comic Sans MS" panose="030F0702030302020204" pitchFamily="66" charset="0"/>
              </a:rPr>
              <a:t>           </a:t>
            </a:r>
            <a:r>
              <a:rPr lang="en-GB" altLang="en-US" sz="2000" dirty="0" err="1">
                <a:latin typeface="Comic Sans MS" panose="030F0702030302020204" pitchFamily="66" charset="0"/>
              </a:rPr>
              <a:t>Viv</a:t>
            </a:r>
            <a:r>
              <a:rPr lang="en-GB" alt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en</a:t>
            </a:r>
            <a:endParaRPr lang="en-GB" alt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altLang="en-US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9C1E0-DDC3-4067-BCE6-878378FCD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8" r="5284"/>
          <a:stretch/>
        </p:blipFill>
        <p:spPr>
          <a:xfrm>
            <a:off x="20" y="10"/>
            <a:ext cx="4068227" cy="6018646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E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667E628-1A1B-4148-81C4-070415DF6E30}"/>
              </a:ext>
            </a:extLst>
          </p:cNvPr>
          <p:cNvSpPr txBox="1"/>
          <p:nvPr/>
        </p:nvSpPr>
        <p:spPr>
          <a:xfrm>
            <a:off x="4520816" y="5474907"/>
            <a:ext cx="6739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Can you spot </a:t>
            </a:r>
            <a:r>
              <a:rPr lang="en-GB" u="sng" dirty="0">
                <a:latin typeface="Comic Sans MS" panose="030F0702030302020204" pitchFamily="66" charset="0"/>
              </a:rPr>
              <a:t>one</a:t>
            </a:r>
            <a:r>
              <a:rPr lang="en-GB" dirty="0">
                <a:latin typeface="Comic Sans MS" panose="030F0702030302020204" pitchFamily="66" charset="0"/>
              </a:rPr>
              <a:t> similarity between all the verbs, and </a:t>
            </a:r>
            <a:r>
              <a:rPr lang="en-GB" u="sng" dirty="0">
                <a:latin typeface="Comic Sans MS" panose="030F0702030302020204" pitchFamily="66" charset="0"/>
              </a:rPr>
              <a:t>four</a:t>
            </a:r>
            <a:r>
              <a:rPr lang="en-GB" dirty="0">
                <a:latin typeface="Comic Sans MS" panose="030F0702030302020204" pitchFamily="66" charset="0"/>
              </a:rPr>
              <a:t> similarities between </a:t>
            </a:r>
            <a:r>
              <a:rPr lang="en-GB" dirty="0" err="1">
                <a:latin typeface="Comic Sans MS" panose="030F0702030302020204" pitchFamily="66" charset="0"/>
              </a:rPr>
              <a:t>er</a:t>
            </a:r>
            <a:r>
              <a:rPr lang="en-GB" dirty="0">
                <a:latin typeface="Comic Sans MS" panose="030F0702030302020204" pitchFamily="66" charset="0"/>
              </a:rPr>
              <a:t> &amp; </a:t>
            </a:r>
            <a:r>
              <a:rPr lang="en-GB" dirty="0" err="1">
                <a:latin typeface="Comic Sans MS" panose="030F0702030302020204" pitchFamily="66" charset="0"/>
              </a:rPr>
              <a:t>ir</a:t>
            </a:r>
            <a:r>
              <a:rPr lang="en-GB" dirty="0">
                <a:latin typeface="Comic Sans MS" panose="030F0702030302020204" pitchFamily="66" charset="0"/>
              </a:rPr>
              <a:t> verbs? </a:t>
            </a:r>
          </a:p>
          <a:p>
            <a:r>
              <a:rPr lang="en-GB" dirty="0">
                <a:latin typeface="Comic Sans MS" panose="030F0702030302020204" pitchFamily="66" charset="0"/>
              </a:rPr>
              <a:t>Answers are on the next slide.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F63C2-27D9-4DD1-9D65-88A28A3F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GB">
                <a:latin typeface="Comic Sans MS" panose="030F0702030302020204" pitchFamily="66" charset="0"/>
              </a:rPr>
              <a:t>The similarities are …</a:t>
            </a:r>
            <a:endParaRPr lang="en-GB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C3C0740-ACF5-4E41-8899-1A9356B50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25618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6513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778</Words>
  <Application>Microsoft Office PowerPoint</Application>
  <PresentationFormat>Widescreen</PresentationFormat>
  <Paragraphs>95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1_Default Design</vt:lpstr>
      <vt:lpstr>Default Design</vt:lpstr>
      <vt:lpstr>1_Office Theme</vt:lpstr>
      <vt:lpstr>¡Bienvenidos a nuestra lección de español!</vt:lpstr>
      <vt:lpstr>Linguascope log on</vt:lpstr>
      <vt:lpstr>La lección para esta semana. Lesson for this week!</vt:lpstr>
      <vt:lpstr>Subject Pronouns</vt:lpstr>
      <vt:lpstr>Subject Pronouns</vt:lpstr>
      <vt:lpstr>Take a break!</vt:lpstr>
      <vt:lpstr>Video</vt:lpstr>
      <vt:lpstr>You are going to get the chance to play a game. It may be a good idea to spend 5 minutes practising the verb endings before doing the game.</vt:lpstr>
      <vt:lpstr>The similarities are …</vt:lpstr>
      <vt:lpstr>Juego de los verbos – Verb game</vt:lpstr>
      <vt:lpstr>Interactive Spanish Game </vt:lpstr>
      <vt:lpstr>¡Hasta la próxima lección!   See you soon for the next lesson!  ¡Cuidaos! – Take Care!  Señora Interian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¡Bienvenidos a nuestra lección de español!</dc:title>
  <dc:creator>Lisa Interian</dc:creator>
  <cp:lastModifiedBy>Teacher</cp:lastModifiedBy>
  <cp:revision>5</cp:revision>
  <dcterms:created xsi:type="dcterms:W3CDTF">2020-06-24T12:48:47Z</dcterms:created>
  <dcterms:modified xsi:type="dcterms:W3CDTF">2020-06-29T10:48:17Z</dcterms:modified>
</cp:coreProperties>
</file>