
<file path=[Content_Types].xml><?xml version="1.0" encoding="utf-8"?>
<Types xmlns="http://schemas.openxmlformats.org/package/2006/content-types">
  <Default Extension="bin" ContentType="application/vnd.openxmlformats-officedocument.oleObject"/>
  <Default Extension="png" ContentType="image/png"/>
  <Default Extension="wmf" ContentType="image/x-wmf"/>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91" r:id="rId4"/>
    <p:sldId id="365" r:id="rId5"/>
    <p:sldId id="359" r:id="rId6"/>
    <p:sldId id="367" r:id="rId7"/>
    <p:sldId id="368" r:id="rId8"/>
    <p:sldId id="369" r:id="rId9"/>
    <p:sldId id="370" r:id="rId10"/>
    <p:sldId id="371" r:id="rId11"/>
    <p:sldId id="372" r:id="rId12"/>
    <p:sldId id="373" r:id="rId13"/>
    <p:sldId id="374" r:id="rId14"/>
    <p:sldId id="375" r:id="rId15"/>
    <p:sldId id="376" r:id="rId16"/>
    <p:sldId id="377" r:id="rId17"/>
    <p:sldId id="351" r:id="rId18"/>
    <p:sldId id="378" r:id="rId19"/>
    <p:sldId id="381" r:id="rId20"/>
    <p:sldId id="384" r:id="rId21"/>
    <p:sldId id="379" r:id="rId22"/>
    <p:sldId id="385" r:id="rId23"/>
    <p:sldId id="387" r:id="rId24"/>
    <p:sldId id="388" r:id="rId25"/>
    <p:sldId id="389" r:id="rId26"/>
    <p:sldId id="390" r:id="rId27"/>
    <p:sldId id="391" r:id="rId28"/>
    <p:sldId id="392" r:id="rId29"/>
    <p:sldId id="393" r:id="rId30"/>
    <p:sldId id="394" r:id="rId31"/>
    <p:sldId id="395" r:id="rId32"/>
    <p:sldId id="396" r:id="rId33"/>
    <p:sldId id="287" r:id="rId34"/>
    <p:sldId id="397" r:id="rId35"/>
    <p:sldId id="406" r:id="rId36"/>
    <p:sldId id="407" r:id="rId37"/>
    <p:sldId id="408" r:id="rId38"/>
    <p:sldId id="398" r:id="rId39"/>
    <p:sldId id="409" r:id="rId40"/>
    <p:sldId id="404" r:id="rId41"/>
    <p:sldId id="40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8" autoAdjust="0"/>
    <p:restoredTop sz="94660"/>
  </p:normalViewPr>
  <p:slideViewPr>
    <p:cSldViewPr snapToGrid="0">
      <p:cViewPr varScale="1">
        <p:scale>
          <a:sx n="73" d="100"/>
          <a:sy n="73" d="100"/>
        </p:scale>
        <p:origin x="64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3BC793-0205-47B8-B586-64ECA52AF548}" type="datetimeFigureOut">
              <a:rPr lang="en-GB" smtClean="0"/>
              <a:t>06/07/2020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4498DC-9615-4E2A-A125-C91CBFE16092}" type="slidenum">
              <a:rPr lang="en-GB" smtClean="0"/>
              <a:t>‹#›</a:t>
            </a:fld>
            <a:endParaRPr lang="en-GB"/>
          </a:p>
        </p:txBody>
      </p:sp>
    </p:spTree>
    <p:extLst>
      <p:ext uri="{BB962C8B-B14F-4D97-AF65-F5344CB8AC3E}">
        <p14:creationId xmlns:p14="http://schemas.microsoft.com/office/powerpoint/2010/main" val="278134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70" name="Rectangle 8">
            <a:extLst>
              <a:ext uri="{FF2B5EF4-FFF2-40B4-BE49-F238E27FC236}">
                <a16:creationId xmlns:a16="http://schemas.microsoft.com/office/drawing/2014/main" id="{C33FC6EA-1ECF-44FC-B931-99A53D3F3F9E}"/>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1E49657-4C4F-4BAE-A263-0734E2C788AF}"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7171" name="Text Box 1">
            <a:extLst>
              <a:ext uri="{FF2B5EF4-FFF2-40B4-BE49-F238E27FC236}">
                <a16:creationId xmlns:a16="http://schemas.microsoft.com/office/drawing/2014/main" id="{492FCFBC-B7BC-4865-832F-B73FB65713C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BF5A5CB-2086-44B7-BC85-9842AFE45D2A}"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7172" name="Rectangle 2">
            <a:extLst>
              <a:ext uri="{FF2B5EF4-FFF2-40B4-BE49-F238E27FC236}">
                <a16:creationId xmlns:a16="http://schemas.microsoft.com/office/drawing/2014/main" id="{990C9E4E-0121-43C5-B315-E884740418C1}"/>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73" name="Rectangle 3">
            <a:extLst>
              <a:ext uri="{FF2B5EF4-FFF2-40B4-BE49-F238E27FC236}">
                <a16:creationId xmlns:a16="http://schemas.microsoft.com/office/drawing/2014/main" id="{E99CBF14-DED8-4E15-B599-C272D03018D9}"/>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a:extLst>
              <a:ext uri="{FF2B5EF4-FFF2-40B4-BE49-F238E27FC236}">
                <a16:creationId xmlns:a16="http://schemas.microsoft.com/office/drawing/2014/main" id="{A9AECD44-DF87-44E4-BA8B-0E9A9C41D84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DC4C6D5-4644-4A17-B6A2-C18F6B36BF6E}"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5603" name="Text Box 1">
            <a:extLst>
              <a:ext uri="{FF2B5EF4-FFF2-40B4-BE49-F238E27FC236}">
                <a16:creationId xmlns:a16="http://schemas.microsoft.com/office/drawing/2014/main" id="{CCC2C149-F01A-40F2-B22B-587527443896}"/>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94BB3BA-D72D-4F09-9070-D499B1BADE51}"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5604" name="Rectangle 2">
            <a:extLst>
              <a:ext uri="{FF2B5EF4-FFF2-40B4-BE49-F238E27FC236}">
                <a16:creationId xmlns:a16="http://schemas.microsoft.com/office/drawing/2014/main" id="{069EFE80-71F0-443F-B787-1F8C799F72D9}"/>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5" name="Rectangle 3">
            <a:extLst>
              <a:ext uri="{FF2B5EF4-FFF2-40B4-BE49-F238E27FC236}">
                <a16:creationId xmlns:a16="http://schemas.microsoft.com/office/drawing/2014/main" id="{724BDC90-524B-4F5B-96CC-DBC04816E8C6}"/>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25606" name="Text Box 4">
            <a:extLst>
              <a:ext uri="{FF2B5EF4-FFF2-40B4-BE49-F238E27FC236}">
                <a16:creationId xmlns:a16="http://schemas.microsoft.com/office/drawing/2014/main" id="{FE69F145-8D67-4AB2-920B-71066F8D053A}"/>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E05261E-6091-498F-B45B-D68AFA66FA9F}"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7BDB8FE9-753E-46DB-98AC-0953ADDD16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2C9DBFB-0954-47E5-ADAE-98B00AA84B79}"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7651" name="Text Box 1">
            <a:extLst>
              <a:ext uri="{FF2B5EF4-FFF2-40B4-BE49-F238E27FC236}">
                <a16:creationId xmlns:a16="http://schemas.microsoft.com/office/drawing/2014/main" id="{BAF85519-BE23-4A24-937B-5A21F5E6BF4C}"/>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006F9CC-BA53-49FF-A2D1-351A588EE3E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7652" name="Rectangle 2">
            <a:extLst>
              <a:ext uri="{FF2B5EF4-FFF2-40B4-BE49-F238E27FC236}">
                <a16:creationId xmlns:a16="http://schemas.microsoft.com/office/drawing/2014/main" id="{074DC760-C37D-4FA4-9419-03FDAE7D0B12}"/>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3">
            <a:extLst>
              <a:ext uri="{FF2B5EF4-FFF2-40B4-BE49-F238E27FC236}">
                <a16:creationId xmlns:a16="http://schemas.microsoft.com/office/drawing/2014/main" id="{8652F329-B9F7-4896-AFA4-A540BB477071}"/>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27654" name="Text Box 4">
            <a:extLst>
              <a:ext uri="{FF2B5EF4-FFF2-40B4-BE49-F238E27FC236}">
                <a16:creationId xmlns:a16="http://schemas.microsoft.com/office/drawing/2014/main" id="{1B170574-346D-4479-BED9-280F26139EFE}"/>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4D8AB98-9168-4939-B4E7-4D62B17746E6}"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a:extLst>
              <a:ext uri="{FF2B5EF4-FFF2-40B4-BE49-F238E27FC236}">
                <a16:creationId xmlns:a16="http://schemas.microsoft.com/office/drawing/2014/main" id="{41120CF1-A8BA-458A-A7AF-4215A04407A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FB4BB05-0144-49B5-A269-223D33FCD870}"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9699" name="Text Box 1">
            <a:extLst>
              <a:ext uri="{FF2B5EF4-FFF2-40B4-BE49-F238E27FC236}">
                <a16:creationId xmlns:a16="http://schemas.microsoft.com/office/drawing/2014/main" id="{F5F789F2-CBF4-4CDD-ACAA-5B299ABB713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2F301C6-200D-4173-A81F-E88DA66AE3EE}"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9700" name="Rectangle 2">
            <a:extLst>
              <a:ext uri="{FF2B5EF4-FFF2-40B4-BE49-F238E27FC236}">
                <a16:creationId xmlns:a16="http://schemas.microsoft.com/office/drawing/2014/main" id="{D11D2426-3633-47A6-888B-336C79C815BA}"/>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Rectangle 3">
            <a:extLst>
              <a:ext uri="{FF2B5EF4-FFF2-40B4-BE49-F238E27FC236}">
                <a16:creationId xmlns:a16="http://schemas.microsoft.com/office/drawing/2014/main" id="{BD4E7EC1-944D-4B7A-8F78-57EAF2CC9CED}"/>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8">
            <a:extLst>
              <a:ext uri="{FF2B5EF4-FFF2-40B4-BE49-F238E27FC236}">
                <a16:creationId xmlns:a16="http://schemas.microsoft.com/office/drawing/2014/main" id="{41120CF1-A8BA-458A-A7AF-4215A04407AF}"/>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FB4BB05-0144-49B5-A269-223D33FCD870}"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9699" name="Text Box 1">
            <a:extLst>
              <a:ext uri="{FF2B5EF4-FFF2-40B4-BE49-F238E27FC236}">
                <a16:creationId xmlns:a16="http://schemas.microsoft.com/office/drawing/2014/main" id="{F5F789F2-CBF4-4CDD-ACAA-5B299ABB713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2F301C6-200D-4173-A81F-E88DA66AE3EE}"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9700" name="Rectangle 2">
            <a:extLst>
              <a:ext uri="{FF2B5EF4-FFF2-40B4-BE49-F238E27FC236}">
                <a16:creationId xmlns:a16="http://schemas.microsoft.com/office/drawing/2014/main" id="{D11D2426-3633-47A6-888B-336C79C815BA}"/>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701" name="Rectangle 3">
            <a:extLst>
              <a:ext uri="{FF2B5EF4-FFF2-40B4-BE49-F238E27FC236}">
                <a16:creationId xmlns:a16="http://schemas.microsoft.com/office/drawing/2014/main" id="{BD4E7EC1-944D-4B7A-8F78-57EAF2CC9CED}"/>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3536383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DB3D4A9B-BA44-416F-AE0F-49A8F3E4EA2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5040D5-1EC0-434F-8F19-F217BDC5813C}"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9219" name="Text Box 1">
            <a:extLst>
              <a:ext uri="{FF2B5EF4-FFF2-40B4-BE49-F238E27FC236}">
                <a16:creationId xmlns:a16="http://schemas.microsoft.com/office/drawing/2014/main" id="{1B88C7FF-E95B-4CF4-99B7-535B8AB62CB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42045D1-0B8F-4671-B69E-8352B731A507}"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9220" name="Rectangle 2">
            <a:extLst>
              <a:ext uri="{FF2B5EF4-FFF2-40B4-BE49-F238E27FC236}">
                <a16:creationId xmlns:a16="http://schemas.microsoft.com/office/drawing/2014/main" id="{B50893EA-3CED-4550-9471-C57651087631}"/>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1" name="Rectangle 3">
            <a:extLst>
              <a:ext uri="{FF2B5EF4-FFF2-40B4-BE49-F238E27FC236}">
                <a16:creationId xmlns:a16="http://schemas.microsoft.com/office/drawing/2014/main" id="{C7656630-443E-417C-ABC3-567B548026C5}"/>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9222" name="Text Box 4">
            <a:extLst>
              <a:ext uri="{FF2B5EF4-FFF2-40B4-BE49-F238E27FC236}">
                <a16:creationId xmlns:a16="http://schemas.microsoft.com/office/drawing/2014/main" id="{DDEDEDAA-4DE9-4117-8A56-EA98C87F244A}"/>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67AA315-FCC2-4A24-8D7D-644A23A39510}"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2575410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8">
            <a:extLst>
              <a:ext uri="{FF2B5EF4-FFF2-40B4-BE49-F238E27FC236}">
                <a16:creationId xmlns:a16="http://schemas.microsoft.com/office/drawing/2014/main" id="{36B2955B-27DC-4D64-A210-C345934444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4071378-405D-4F37-A248-F8E67527D804}"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1267" name="Text Box 1">
            <a:extLst>
              <a:ext uri="{FF2B5EF4-FFF2-40B4-BE49-F238E27FC236}">
                <a16:creationId xmlns:a16="http://schemas.microsoft.com/office/drawing/2014/main" id="{347DAB8E-CF91-4DA0-BD9A-D7413D152C7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58C0A2A-3ED8-48CF-8B5D-47C0DCA2EC92}"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1268" name="Rectangle 2">
            <a:extLst>
              <a:ext uri="{FF2B5EF4-FFF2-40B4-BE49-F238E27FC236}">
                <a16:creationId xmlns:a16="http://schemas.microsoft.com/office/drawing/2014/main" id="{D235D1E6-01C3-4B01-9868-D7122A209DC8}"/>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9" name="Rectangle 3">
            <a:extLst>
              <a:ext uri="{FF2B5EF4-FFF2-40B4-BE49-F238E27FC236}">
                <a16:creationId xmlns:a16="http://schemas.microsoft.com/office/drawing/2014/main" id="{05A8BD42-26EA-47F4-99D8-A6DA320F394C}"/>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1270" name="Text Box 4">
            <a:extLst>
              <a:ext uri="{FF2B5EF4-FFF2-40B4-BE49-F238E27FC236}">
                <a16:creationId xmlns:a16="http://schemas.microsoft.com/office/drawing/2014/main" id="{FFDAF173-7CEC-451F-8E01-879C53CB3B33}"/>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3BCEA07-D10E-489D-A9E3-A984887507E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22</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4147859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B8619A89-6487-4BCD-8AB8-6E941D87EC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AACD84C-E5F6-4466-BE3E-DD72AEBDAAE9}"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23</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3315" name="Text Box 1">
            <a:extLst>
              <a:ext uri="{FF2B5EF4-FFF2-40B4-BE49-F238E27FC236}">
                <a16:creationId xmlns:a16="http://schemas.microsoft.com/office/drawing/2014/main" id="{039A4088-5D05-49AA-B137-2DBF177AD2E5}"/>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F8F1F53-6098-440D-9E53-987070148DED}"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23</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3316" name="Rectangle 2">
            <a:extLst>
              <a:ext uri="{FF2B5EF4-FFF2-40B4-BE49-F238E27FC236}">
                <a16:creationId xmlns:a16="http://schemas.microsoft.com/office/drawing/2014/main" id="{94F9FCAB-7387-44AA-8CB1-02DA68C860C0}"/>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509C2C02-7223-4C7B-AFA1-0E0731892E79}"/>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3318" name="Text Box 4">
            <a:extLst>
              <a:ext uri="{FF2B5EF4-FFF2-40B4-BE49-F238E27FC236}">
                <a16:creationId xmlns:a16="http://schemas.microsoft.com/office/drawing/2014/main" id="{FA96BF93-6E27-4EB5-B2D9-EA763FEE1440}"/>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8FF5845-76DF-4B76-8A4D-CAF7D5944C2B}"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23</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735918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42FF4CEA-FCB1-4CE6-A2D4-76EAF172771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69A2B84-1480-4B26-8884-AD3B49CBABDF}"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5363" name="Text Box 1">
            <a:extLst>
              <a:ext uri="{FF2B5EF4-FFF2-40B4-BE49-F238E27FC236}">
                <a16:creationId xmlns:a16="http://schemas.microsoft.com/office/drawing/2014/main" id="{C3FCCB67-C02A-4227-886F-812D5BCF8FBD}"/>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26563C5-5024-42E9-A46B-81425FCCD5CA}"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5364" name="Rectangle 2">
            <a:extLst>
              <a:ext uri="{FF2B5EF4-FFF2-40B4-BE49-F238E27FC236}">
                <a16:creationId xmlns:a16="http://schemas.microsoft.com/office/drawing/2014/main" id="{60DBFB18-AD4E-47EB-899F-7424BDD7149F}"/>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5" name="Rectangle 3">
            <a:extLst>
              <a:ext uri="{FF2B5EF4-FFF2-40B4-BE49-F238E27FC236}">
                <a16:creationId xmlns:a16="http://schemas.microsoft.com/office/drawing/2014/main" id="{8134599C-4068-4B56-9E47-0CB876B832AE}"/>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5366" name="Text Box 4">
            <a:extLst>
              <a:ext uri="{FF2B5EF4-FFF2-40B4-BE49-F238E27FC236}">
                <a16:creationId xmlns:a16="http://schemas.microsoft.com/office/drawing/2014/main" id="{32552F76-8F98-4308-BC79-DFF83A2D69D6}"/>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987338A-AE95-41A9-B4D9-D403A725317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24</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1194123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DADA2281-62C8-4242-9833-6A4CD5750D3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B7EAAFF-5895-4C0A-AE24-D2BB1210839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7411" name="Text Box 1">
            <a:extLst>
              <a:ext uri="{FF2B5EF4-FFF2-40B4-BE49-F238E27FC236}">
                <a16:creationId xmlns:a16="http://schemas.microsoft.com/office/drawing/2014/main" id="{E08C7A80-139C-4880-AD06-7ECA2C31868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7F34B8F-1C01-4BE2-B8D0-9434352AF550}"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7412" name="Rectangle 2">
            <a:extLst>
              <a:ext uri="{FF2B5EF4-FFF2-40B4-BE49-F238E27FC236}">
                <a16:creationId xmlns:a16="http://schemas.microsoft.com/office/drawing/2014/main" id="{3048C68B-8DE8-44AD-AE29-1CD8818E6147}"/>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3" name="Rectangle 3">
            <a:extLst>
              <a:ext uri="{FF2B5EF4-FFF2-40B4-BE49-F238E27FC236}">
                <a16:creationId xmlns:a16="http://schemas.microsoft.com/office/drawing/2014/main" id="{A6FBC5E6-AE44-4588-8616-6E3A5EE205BA}"/>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7414" name="Text Box 4">
            <a:extLst>
              <a:ext uri="{FF2B5EF4-FFF2-40B4-BE49-F238E27FC236}">
                <a16:creationId xmlns:a16="http://schemas.microsoft.com/office/drawing/2014/main" id="{2352FDE4-F8DB-4223-8787-CF0215451C62}"/>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381ADE1-D154-48DB-9426-8DE6BF4A80D6}"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25</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130056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3341BB92-1BF0-4782-BAB3-59ACBACD53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F71AD53-C2D9-4195-89EC-F8A66AB49FCD}"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9459" name="Text Box 1">
            <a:extLst>
              <a:ext uri="{FF2B5EF4-FFF2-40B4-BE49-F238E27FC236}">
                <a16:creationId xmlns:a16="http://schemas.microsoft.com/office/drawing/2014/main" id="{089F5A82-D51A-484C-B30A-1C930A440CA5}"/>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ABA4FA5-8706-42D3-9C25-F094F24334F4}"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9460" name="Rectangle 2">
            <a:extLst>
              <a:ext uri="{FF2B5EF4-FFF2-40B4-BE49-F238E27FC236}">
                <a16:creationId xmlns:a16="http://schemas.microsoft.com/office/drawing/2014/main" id="{D0AABD8E-6F22-43F7-833A-95E6EE704EA6}"/>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1" name="Rectangle 3">
            <a:extLst>
              <a:ext uri="{FF2B5EF4-FFF2-40B4-BE49-F238E27FC236}">
                <a16:creationId xmlns:a16="http://schemas.microsoft.com/office/drawing/2014/main" id="{AE60521E-E748-4252-B573-B4D5E3410EA1}"/>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9462" name="Text Box 4">
            <a:extLst>
              <a:ext uri="{FF2B5EF4-FFF2-40B4-BE49-F238E27FC236}">
                <a16:creationId xmlns:a16="http://schemas.microsoft.com/office/drawing/2014/main" id="{D160B46D-E960-4D45-9084-1A1756F0D79E}"/>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E33FBE4-1A89-49FC-A502-354AB553C5B2}"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36612478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8">
            <a:extLst>
              <a:ext uri="{FF2B5EF4-FFF2-40B4-BE49-F238E27FC236}">
                <a16:creationId xmlns:a16="http://schemas.microsoft.com/office/drawing/2014/main" id="{DB3D4A9B-BA44-416F-AE0F-49A8F3E4EA2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5040D5-1EC0-434F-8F19-F217BDC5813C}"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9219" name="Text Box 1">
            <a:extLst>
              <a:ext uri="{FF2B5EF4-FFF2-40B4-BE49-F238E27FC236}">
                <a16:creationId xmlns:a16="http://schemas.microsoft.com/office/drawing/2014/main" id="{1B88C7FF-E95B-4CF4-99B7-535B8AB62CB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42045D1-0B8F-4671-B69E-8352B731A507}"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9220" name="Rectangle 2">
            <a:extLst>
              <a:ext uri="{FF2B5EF4-FFF2-40B4-BE49-F238E27FC236}">
                <a16:creationId xmlns:a16="http://schemas.microsoft.com/office/drawing/2014/main" id="{B50893EA-3CED-4550-9471-C57651087631}"/>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221" name="Rectangle 3">
            <a:extLst>
              <a:ext uri="{FF2B5EF4-FFF2-40B4-BE49-F238E27FC236}">
                <a16:creationId xmlns:a16="http://schemas.microsoft.com/office/drawing/2014/main" id="{C7656630-443E-417C-ABC3-567B548026C5}"/>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9222" name="Text Box 4">
            <a:extLst>
              <a:ext uri="{FF2B5EF4-FFF2-40B4-BE49-F238E27FC236}">
                <a16:creationId xmlns:a16="http://schemas.microsoft.com/office/drawing/2014/main" id="{DDEDEDAA-4DE9-4117-8A56-EA98C87F244A}"/>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67AA315-FCC2-4A24-8D7D-644A23A39510}"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527D1C76-9B10-4F2D-B3C4-2274B1618E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2915AF9-1D52-4CFA-B9BA-5E4854820FF9}"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1507" name="Text Box 1">
            <a:extLst>
              <a:ext uri="{FF2B5EF4-FFF2-40B4-BE49-F238E27FC236}">
                <a16:creationId xmlns:a16="http://schemas.microsoft.com/office/drawing/2014/main" id="{1A1C439A-7B0C-43A4-BB60-B15EAFFA2D7D}"/>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06BC16F-C4A7-456E-A79A-15EFBEEF7CDE}"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1508" name="Rectangle 2">
            <a:extLst>
              <a:ext uri="{FF2B5EF4-FFF2-40B4-BE49-F238E27FC236}">
                <a16:creationId xmlns:a16="http://schemas.microsoft.com/office/drawing/2014/main" id="{0CDA6B9D-F207-422C-9112-F126251643EE}"/>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9" name="Rectangle 3">
            <a:extLst>
              <a:ext uri="{FF2B5EF4-FFF2-40B4-BE49-F238E27FC236}">
                <a16:creationId xmlns:a16="http://schemas.microsoft.com/office/drawing/2014/main" id="{1D53C4CA-238C-4B83-9826-2D415519268C}"/>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extLst>
      <p:ext uri="{BB962C8B-B14F-4D97-AF65-F5344CB8AC3E}">
        <p14:creationId xmlns:p14="http://schemas.microsoft.com/office/powerpoint/2010/main" val="75337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C86FA884-4FC8-40D6-ABA2-C8A9947EE8F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DE7B5E8-6730-47E9-A345-DF8E32993535}"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28</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3555" name="Text Box 1">
            <a:extLst>
              <a:ext uri="{FF2B5EF4-FFF2-40B4-BE49-F238E27FC236}">
                <a16:creationId xmlns:a16="http://schemas.microsoft.com/office/drawing/2014/main" id="{E554F34E-F709-4212-8745-A83B07EE1381}"/>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4AD68AE-826D-4C54-96FF-734D8B2D4598}"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28</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3556" name="Rectangle 2">
            <a:extLst>
              <a:ext uri="{FF2B5EF4-FFF2-40B4-BE49-F238E27FC236}">
                <a16:creationId xmlns:a16="http://schemas.microsoft.com/office/drawing/2014/main" id="{163DCDBB-6360-4CF4-B28B-7711F133B46F}"/>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7" name="Rectangle 3">
            <a:extLst>
              <a:ext uri="{FF2B5EF4-FFF2-40B4-BE49-F238E27FC236}">
                <a16:creationId xmlns:a16="http://schemas.microsoft.com/office/drawing/2014/main" id="{53AA4C55-E6B8-41BE-B970-3622FD90F305}"/>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23558" name="Text Box 4">
            <a:extLst>
              <a:ext uri="{FF2B5EF4-FFF2-40B4-BE49-F238E27FC236}">
                <a16:creationId xmlns:a16="http://schemas.microsoft.com/office/drawing/2014/main" id="{C1EB5CA9-2E94-420F-8540-F36FA89773A9}"/>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5A9AC0D-DD29-473A-802C-1E74DA4BBC95}"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28</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2131378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8">
            <a:extLst>
              <a:ext uri="{FF2B5EF4-FFF2-40B4-BE49-F238E27FC236}">
                <a16:creationId xmlns:a16="http://schemas.microsoft.com/office/drawing/2014/main" id="{A9AECD44-DF87-44E4-BA8B-0E9A9C41D84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DC4C6D5-4644-4A17-B6A2-C18F6B36BF6E}"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5603" name="Text Box 1">
            <a:extLst>
              <a:ext uri="{FF2B5EF4-FFF2-40B4-BE49-F238E27FC236}">
                <a16:creationId xmlns:a16="http://schemas.microsoft.com/office/drawing/2014/main" id="{CCC2C149-F01A-40F2-B22B-587527443896}"/>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94BB3BA-D72D-4F09-9070-D499B1BADE51}"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5604" name="Rectangle 2">
            <a:extLst>
              <a:ext uri="{FF2B5EF4-FFF2-40B4-BE49-F238E27FC236}">
                <a16:creationId xmlns:a16="http://schemas.microsoft.com/office/drawing/2014/main" id="{069EFE80-71F0-443F-B787-1F8C799F72D9}"/>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5" name="Rectangle 3">
            <a:extLst>
              <a:ext uri="{FF2B5EF4-FFF2-40B4-BE49-F238E27FC236}">
                <a16:creationId xmlns:a16="http://schemas.microsoft.com/office/drawing/2014/main" id="{724BDC90-524B-4F5B-96CC-DBC04816E8C6}"/>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25606" name="Text Box 4">
            <a:extLst>
              <a:ext uri="{FF2B5EF4-FFF2-40B4-BE49-F238E27FC236}">
                <a16:creationId xmlns:a16="http://schemas.microsoft.com/office/drawing/2014/main" id="{FE69F145-8D67-4AB2-920B-71066F8D053A}"/>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3E05261E-6091-498F-B45B-D68AFA66FA9F}"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18191483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8">
            <a:extLst>
              <a:ext uri="{FF2B5EF4-FFF2-40B4-BE49-F238E27FC236}">
                <a16:creationId xmlns:a16="http://schemas.microsoft.com/office/drawing/2014/main" id="{7BDB8FE9-753E-46DB-98AC-0953ADDD160B}"/>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2C9DBFB-0954-47E5-ADAE-98B00AA84B79}"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30</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7651" name="Text Box 1">
            <a:extLst>
              <a:ext uri="{FF2B5EF4-FFF2-40B4-BE49-F238E27FC236}">
                <a16:creationId xmlns:a16="http://schemas.microsoft.com/office/drawing/2014/main" id="{BAF85519-BE23-4A24-937B-5A21F5E6BF4C}"/>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006F9CC-BA53-49FF-A2D1-351A588EE3E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30</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7652" name="Rectangle 2">
            <a:extLst>
              <a:ext uri="{FF2B5EF4-FFF2-40B4-BE49-F238E27FC236}">
                <a16:creationId xmlns:a16="http://schemas.microsoft.com/office/drawing/2014/main" id="{074DC760-C37D-4FA4-9419-03FDAE7D0B12}"/>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3" name="Rectangle 3">
            <a:extLst>
              <a:ext uri="{FF2B5EF4-FFF2-40B4-BE49-F238E27FC236}">
                <a16:creationId xmlns:a16="http://schemas.microsoft.com/office/drawing/2014/main" id="{8652F329-B9F7-4896-AFA4-A540BB477071}"/>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27654" name="Text Box 4">
            <a:extLst>
              <a:ext uri="{FF2B5EF4-FFF2-40B4-BE49-F238E27FC236}">
                <a16:creationId xmlns:a16="http://schemas.microsoft.com/office/drawing/2014/main" id="{1B170574-346D-4479-BED9-280F26139EFE}"/>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4D8AB98-9168-4939-B4E7-4D62B17746E6}"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30</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extLst>
      <p:ext uri="{BB962C8B-B14F-4D97-AF65-F5344CB8AC3E}">
        <p14:creationId xmlns:p14="http://schemas.microsoft.com/office/powerpoint/2010/main" val="1642583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8">
            <a:extLst>
              <a:ext uri="{FF2B5EF4-FFF2-40B4-BE49-F238E27FC236}">
                <a16:creationId xmlns:a16="http://schemas.microsoft.com/office/drawing/2014/main" id="{36B2955B-27DC-4D64-A210-C34593444442}"/>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4071378-405D-4F37-A248-F8E67527D804}"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1267" name="Text Box 1">
            <a:extLst>
              <a:ext uri="{FF2B5EF4-FFF2-40B4-BE49-F238E27FC236}">
                <a16:creationId xmlns:a16="http://schemas.microsoft.com/office/drawing/2014/main" id="{347DAB8E-CF91-4DA0-BD9A-D7413D152C7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58C0A2A-3ED8-48CF-8B5D-47C0DCA2EC92}"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1268" name="Rectangle 2">
            <a:extLst>
              <a:ext uri="{FF2B5EF4-FFF2-40B4-BE49-F238E27FC236}">
                <a16:creationId xmlns:a16="http://schemas.microsoft.com/office/drawing/2014/main" id="{D235D1E6-01C3-4B01-9868-D7122A209DC8}"/>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9" name="Rectangle 3">
            <a:extLst>
              <a:ext uri="{FF2B5EF4-FFF2-40B4-BE49-F238E27FC236}">
                <a16:creationId xmlns:a16="http://schemas.microsoft.com/office/drawing/2014/main" id="{05A8BD42-26EA-47F4-99D8-A6DA320F394C}"/>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1270" name="Text Box 4">
            <a:extLst>
              <a:ext uri="{FF2B5EF4-FFF2-40B4-BE49-F238E27FC236}">
                <a16:creationId xmlns:a16="http://schemas.microsoft.com/office/drawing/2014/main" id="{FFDAF173-7CEC-451F-8E01-879C53CB3B33}"/>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3BCEA07-D10E-489D-A9E3-A984887507E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8">
            <a:extLst>
              <a:ext uri="{FF2B5EF4-FFF2-40B4-BE49-F238E27FC236}">
                <a16:creationId xmlns:a16="http://schemas.microsoft.com/office/drawing/2014/main" id="{B8619A89-6487-4BCD-8AB8-6E941D87EC24}"/>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AACD84C-E5F6-4466-BE3E-DD72AEBDAAE9}"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3315" name="Text Box 1">
            <a:extLst>
              <a:ext uri="{FF2B5EF4-FFF2-40B4-BE49-F238E27FC236}">
                <a16:creationId xmlns:a16="http://schemas.microsoft.com/office/drawing/2014/main" id="{039A4088-5D05-49AA-B137-2DBF177AD2E5}"/>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F8F1F53-6098-440D-9E53-987070148DED}"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3316" name="Rectangle 2">
            <a:extLst>
              <a:ext uri="{FF2B5EF4-FFF2-40B4-BE49-F238E27FC236}">
                <a16:creationId xmlns:a16="http://schemas.microsoft.com/office/drawing/2014/main" id="{94F9FCAB-7387-44AA-8CB1-02DA68C860C0}"/>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7" name="Rectangle 3">
            <a:extLst>
              <a:ext uri="{FF2B5EF4-FFF2-40B4-BE49-F238E27FC236}">
                <a16:creationId xmlns:a16="http://schemas.microsoft.com/office/drawing/2014/main" id="{509C2C02-7223-4C7B-AFA1-0E0731892E79}"/>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3318" name="Text Box 4">
            <a:extLst>
              <a:ext uri="{FF2B5EF4-FFF2-40B4-BE49-F238E27FC236}">
                <a16:creationId xmlns:a16="http://schemas.microsoft.com/office/drawing/2014/main" id="{FA96BF93-6E27-4EB5-B2D9-EA763FEE1440}"/>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8FF5845-76DF-4B76-8A4D-CAF7D5944C2B}"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8">
            <a:extLst>
              <a:ext uri="{FF2B5EF4-FFF2-40B4-BE49-F238E27FC236}">
                <a16:creationId xmlns:a16="http://schemas.microsoft.com/office/drawing/2014/main" id="{42FF4CEA-FCB1-4CE6-A2D4-76EAF172771D}"/>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69A2B84-1480-4B26-8884-AD3B49CBABDF}"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5363" name="Text Box 1">
            <a:extLst>
              <a:ext uri="{FF2B5EF4-FFF2-40B4-BE49-F238E27FC236}">
                <a16:creationId xmlns:a16="http://schemas.microsoft.com/office/drawing/2014/main" id="{C3FCCB67-C02A-4227-886F-812D5BCF8FBD}"/>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26563C5-5024-42E9-A46B-81425FCCD5CA}"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5364" name="Rectangle 2">
            <a:extLst>
              <a:ext uri="{FF2B5EF4-FFF2-40B4-BE49-F238E27FC236}">
                <a16:creationId xmlns:a16="http://schemas.microsoft.com/office/drawing/2014/main" id="{60DBFB18-AD4E-47EB-899F-7424BDD7149F}"/>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5" name="Rectangle 3">
            <a:extLst>
              <a:ext uri="{FF2B5EF4-FFF2-40B4-BE49-F238E27FC236}">
                <a16:creationId xmlns:a16="http://schemas.microsoft.com/office/drawing/2014/main" id="{8134599C-4068-4B56-9E47-0CB876B832AE}"/>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5366" name="Text Box 4">
            <a:extLst>
              <a:ext uri="{FF2B5EF4-FFF2-40B4-BE49-F238E27FC236}">
                <a16:creationId xmlns:a16="http://schemas.microsoft.com/office/drawing/2014/main" id="{32552F76-8F98-4308-BC79-DFF83A2D69D6}"/>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987338A-AE95-41A9-B4D9-D403A725317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8</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8">
            <a:extLst>
              <a:ext uri="{FF2B5EF4-FFF2-40B4-BE49-F238E27FC236}">
                <a16:creationId xmlns:a16="http://schemas.microsoft.com/office/drawing/2014/main" id="{DADA2281-62C8-4242-9833-6A4CD5750D3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B7EAAFF-5895-4C0A-AE24-D2BB12108393}"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7411" name="Text Box 1">
            <a:extLst>
              <a:ext uri="{FF2B5EF4-FFF2-40B4-BE49-F238E27FC236}">
                <a16:creationId xmlns:a16="http://schemas.microsoft.com/office/drawing/2014/main" id="{E08C7A80-139C-4880-AD06-7ECA2C318683}"/>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7F34B8F-1C01-4BE2-B8D0-9434352AF550}"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7412" name="Rectangle 2">
            <a:extLst>
              <a:ext uri="{FF2B5EF4-FFF2-40B4-BE49-F238E27FC236}">
                <a16:creationId xmlns:a16="http://schemas.microsoft.com/office/drawing/2014/main" id="{3048C68B-8DE8-44AD-AE29-1CD8818E6147}"/>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3" name="Rectangle 3">
            <a:extLst>
              <a:ext uri="{FF2B5EF4-FFF2-40B4-BE49-F238E27FC236}">
                <a16:creationId xmlns:a16="http://schemas.microsoft.com/office/drawing/2014/main" id="{A6FBC5E6-AE44-4588-8616-6E3A5EE205BA}"/>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7414" name="Text Box 4">
            <a:extLst>
              <a:ext uri="{FF2B5EF4-FFF2-40B4-BE49-F238E27FC236}">
                <a16:creationId xmlns:a16="http://schemas.microsoft.com/office/drawing/2014/main" id="{2352FDE4-F8DB-4223-8787-CF0215451C62}"/>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381ADE1-D154-48DB-9426-8DE6BF4A80D6}"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8">
            <a:extLst>
              <a:ext uri="{FF2B5EF4-FFF2-40B4-BE49-F238E27FC236}">
                <a16:creationId xmlns:a16="http://schemas.microsoft.com/office/drawing/2014/main" id="{3341BB92-1BF0-4782-BAB3-59ACBACD5341}"/>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F71AD53-C2D9-4195-89EC-F8A66AB49FCD}"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19459" name="Text Box 1">
            <a:extLst>
              <a:ext uri="{FF2B5EF4-FFF2-40B4-BE49-F238E27FC236}">
                <a16:creationId xmlns:a16="http://schemas.microsoft.com/office/drawing/2014/main" id="{089F5A82-D51A-484C-B30A-1C930A440CA5}"/>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ABA4FA5-8706-42D3-9C25-F094F24334F4}"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19460" name="Rectangle 2">
            <a:extLst>
              <a:ext uri="{FF2B5EF4-FFF2-40B4-BE49-F238E27FC236}">
                <a16:creationId xmlns:a16="http://schemas.microsoft.com/office/drawing/2014/main" id="{D0AABD8E-6F22-43F7-833A-95E6EE704EA6}"/>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61" name="Rectangle 3">
            <a:extLst>
              <a:ext uri="{FF2B5EF4-FFF2-40B4-BE49-F238E27FC236}">
                <a16:creationId xmlns:a16="http://schemas.microsoft.com/office/drawing/2014/main" id="{AE60521E-E748-4252-B573-B4D5E3410EA1}"/>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19462" name="Text Box 4">
            <a:extLst>
              <a:ext uri="{FF2B5EF4-FFF2-40B4-BE49-F238E27FC236}">
                <a16:creationId xmlns:a16="http://schemas.microsoft.com/office/drawing/2014/main" id="{D160B46D-E960-4D45-9084-1A1756F0D79E}"/>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E33FBE4-1A89-49FC-A502-354AB553C5B2}"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8">
            <a:extLst>
              <a:ext uri="{FF2B5EF4-FFF2-40B4-BE49-F238E27FC236}">
                <a16:creationId xmlns:a16="http://schemas.microsoft.com/office/drawing/2014/main" id="{527D1C76-9B10-4F2D-B3C4-2274B1618ED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2915AF9-1D52-4CFA-B9BA-5E4854820FF9}"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1507" name="Text Box 1">
            <a:extLst>
              <a:ext uri="{FF2B5EF4-FFF2-40B4-BE49-F238E27FC236}">
                <a16:creationId xmlns:a16="http://schemas.microsoft.com/office/drawing/2014/main" id="{1A1C439A-7B0C-43A4-BB60-B15EAFFA2D7D}"/>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06BC16F-C4A7-456E-A79A-15EFBEEF7CDE}"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1508" name="Rectangle 2">
            <a:extLst>
              <a:ext uri="{FF2B5EF4-FFF2-40B4-BE49-F238E27FC236}">
                <a16:creationId xmlns:a16="http://schemas.microsoft.com/office/drawing/2014/main" id="{0CDA6B9D-F207-422C-9112-F126251643EE}"/>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9" name="Rectangle 3">
            <a:extLst>
              <a:ext uri="{FF2B5EF4-FFF2-40B4-BE49-F238E27FC236}">
                <a16:creationId xmlns:a16="http://schemas.microsoft.com/office/drawing/2014/main" id="{1D53C4CA-238C-4B83-9826-2D415519268C}"/>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8">
            <a:extLst>
              <a:ext uri="{FF2B5EF4-FFF2-40B4-BE49-F238E27FC236}">
                <a16:creationId xmlns:a16="http://schemas.microsoft.com/office/drawing/2014/main" id="{C86FA884-4FC8-40D6-ABA2-C8A9947EE8F9}"/>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DE7B5E8-6730-47E9-A345-DF8E32993535}"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Arial" panose="020B0604020202020204" pitchFamily="34" charset="0"/>
            </a:endParaRPr>
          </a:p>
        </p:txBody>
      </p:sp>
      <p:sp>
        <p:nvSpPr>
          <p:cNvPr id="23555" name="Text Box 1">
            <a:extLst>
              <a:ext uri="{FF2B5EF4-FFF2-40B4-BE49-F238E27FC236}">
                <a16:creationId xmlns:a16="http://schemas.microsoft.com/office/drawing/2014/main" id="{E554F34E-F709-4212-8745-A83B07EE1381}"/>
              </a:ext>
            </a:extLst>
          </p:cNvPr>
          <p:cNvSpPr txBox="1">
            <a:spLocks noChangeArrowheads="1"/>
          </p:cNvSpPr>
          <p:nvPr/>
        </p:nvSpPr>
        <p:spPr bwMode="auto">
          <a:xfrm>
            <a:off x="5180013" y="6513513"/>
            <a:ext cx="3960812" cy="341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D4AD68AE-826D-4C54-96FF-734D8B2D4598}"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
        <p:nvSpPr>
          <p:cNvPr id="23556" name="Rectangle 2">
            <a:extLst>
              <a:ext uri="{FF2B5EF4-FFF2-40B4-BE49-F238E27FC236}">
                <a16:creationId xmlns:a16="http://schemas.microsoft.com/office/drawing/2014/main" id="{163DCDBB-6360-4CF4-B28B-7711F133B46F}"/>
              </a:ext>
            </a:extLst>
          </p:cNvPr>
          <p:cNvSpPr>
            <a:spLocks noGrp="1" noRot="1" noChangeAspect="1" noChangeArrowheads="1" noTextEdit="1"/>
          </p:cNvSpPr>
          <p:nvPr>
            <p:ph type="sldImg"/>
          </p:nvPr>
        </p:nvSpPr>
        <p:spPr>
          <a:xfrm>
            <a:off x="2286000" y="514350"/>
            <a:ext cx="4572000" cy="257175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7" name="Rectangle 3">
            <a:extLst>
              <a:ext uri="{FF2B5EF4-FFF2-40B4-BE49-F238E27FC236}">
                <a16:creationId xmlns:a16="http://schemas.microsoft.com/office/drawing/2014/main" id="{53AA4C55-E6B8-41BE-B970-3622FD90F305}"/>
              </a:ext>
            </a:extLst>
          </p:cNvPr>
          <p:cNvSpPr>
            <a:spLocks noGrp="1" noChangeArrowheads="1"/>
          </p:cNvSpPr>
          <p:nvPr>
            <p:ph type="body" idx="1"/>
          </p:nvPr>
        </p:nvSpPr>
        <p:spPr>
          <a:xfrm>
            <a:off x="914400" y="3257550"/>
            <a:ext cx="7315200" cy="3086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latin typeface="Times New Roman" panose="02020603050405020304" pitchFamily="18" charset="0"/>
            </a:endParaRPr>
          </a:p>
        </p:txBody>
      </p:sp>
      <p:sp>
        <p:nvSpPr>
          <p:cNvPr id="23558" name="Text Box 4">
            <a:extLst>
              <a:ext uri="{FF2B5EF4-FFF2-40B4-BE49-F238E27FC236}">
                <a16:creationId xmlns:a16="http://schemas.microsoft.com/office/drawing/2014/main" id="{C1EB5CA9-2E94-420F-8540-F36FA89773A9}"/>
              </a:ext>
            </a:extLst>
          </p:cNvPr>
          <p:cNvSpPr txBox="1">
            <a:spLocks noChangeArrowheads="1"/>
          </p:cNvSpPr>
          <p:nvPr/>
        </p:nvSpPr>
        <p:spPr bwMode="auto">
          <a:xfrm>
            <a:off x="5180013" y="6513513"/>
            <a:ext cx="3962400"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5A9AC0D-DD29-473A-802C-1E74DA4BBC95}" type="slidenum">
              <a:rPr kumimoji="0" lang="en-GB" altLang="en-US" sz="1200" b="0" i="0" u="none" strike="noStrike" kern="1200" cap="none" spc="0" normalizeH="0" baseline="0" noProof="0" smtClean="0">
                <a:ln>
                  <a:noFill/>
                </a:ln>
                <a:solidFill>
                  <a:srgbClr val="000000"/>
                </a:solidFill>
                <a:effectLst/>
                <a:uLnTx/>
                <a:uFillTx/>
                <a:latin typeface="Comic Sans MS" panose="030F0702030302020204" pitchFamily="66" charset="0"/>
                <a:ea typeface="Microsoft YaHei" panose="020B0503020204020204" pitchFamily="34" charset="-122"/>
                <a:cs typeface="+mn-cs"/>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a:t>
            </a:fld>
            <a:endParaRPr kumimoji="0" lang="en-GB" altLang="en-US" sz="1200" b="0" i="0" u="none" strike="noStrike" kern="1200" cap="none" spc="0" normalizeH="0" baseline="0" noProof="0">
              <a:ln>
                <a:noFill/>
              </a:ln>
              <a:solidFill>
                <a:srgbClr val="000000"/>
              </a:solidFill>
              <a:effectLst/>
              <a:uLnTx/>
              <a:uFillTx/>
              <a:latin typeface="Comic Sans MS" panose="030F0702030302020204" pitchFamily="66" charset="0"/>
              <a:ea typeface="Microsoft YaHei" panose="020B0503020204020204" pitchFamily="34"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47BFA-86FE-42FE-A84C-DD6FE5D386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87E61C7-4127-4060-BE57-0F7FE8C4C80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4C2F99-2738-4581-95D0-F5C8E174EE69}"/>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5" name="Footer Placeholder 4">
            <a:extLst>
              <a:ext uri="{FF2B5EF4-FFF2-40B4-BE49-F238E27FC236}">
                <a16:creationId xmlns:a16="http://schemas.microsoft.com/office/drawing/2014/main" id="{6EA736CD-CD3A-45E8-AAE7-7F2FB23314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0A6274-06EF-4B35-A678-0F78AB3757AE}"/>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1880912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E2BF4-EC11-49CC-AA8D-473F317740D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2A45B7C-088B-40FA-98D8-034FDDE0C1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960E5B-61FF-42C4-B91E-AA6E7FA906FB}"/>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5" name="Footer Placeholder 4">
            <a:extLst>
              <a:ext uri="{FF2B5EF4-FFF2-40B4-BE49-F238E27FC236}">
                <a16:creationId xmlns:a16="http://schemas.microsoft.com/office/drawing/2014/main" id="{58D6669C-0260-4414-846E-E5DE0BE4537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A7ADE3-2A8F-470D-9361-333E57E3A84C}"/>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2809275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A002E7-0FCC-4A24-9487-8E0CE32571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E2B39F5-36DC-4B3B-B83B-38ACE46FB6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A2E607E-8CB6-49F9-BE7E-156C5C591EB4}"/>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5" name="Footer Placeholder 4">
            <a:extLst>
              <a:ext uri="{FF2B5EF4-FFF2-40B4-BE49-F238E27FC236}">
                <a16:creationId xmlns:a16="http://schemas.microsoft.com/office/drawing/2014/main" id="{25508EBD-263D-47C7-BF87-666BDF8614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819246-E5C0-4393-AEED-2A06BEFD6F0E}"/>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36803438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1C213B1-C946-465A-8924-D4CCA65FC433}"/>
              </a:ext>
            </a:extLst>
          </p:cNvPr>
          <p:cNvSpPr>
            <a:spLocks noGrp="1"/>
          </p:cNvSpPr>
          <p:nvPr>
            <p:ph type="dt" sz="half" idx="10"/>
          </p:nvPr>
        </p:nvSpPr>
        <p:spPr/>
        <p:txBody>
          <a:bodyPr/>
          <a:lstStyle>
            <a:lvl1pPr>
              <a:defRPr/>
            </a:lvl1pPr>
          </a:lstStyle>
          <a:p>
            <a:pPr>
              <a:defRPr/>
            </a:pPr>
            <a:fld id="{C016519C-B08E-4269-98B2-4123A53637CA}" type="datetimeFigureOut">
              <a:rPr lang="en-GB"/>
              <a:pPr>
                <a:defRPr/>
              </a:pPr>
              <a:t>06/07/2020</a:t>
            </a:fld>
            <a:endParaRPr lang="en-GB"/>
          </a:p>
        </p:txBody>
      </p:sp>
      <p:sp>
        <p:nvSpPr>
          <p:cNvPr id="5" name="Footer Placeholder 4">
            <a:extLst>
              <a:ext uri="{FF2B5EF4-FFF2-40B4-BE49-F238E27FC236}">
                <a16:creationId xmlns:a16="http://schemas.microsoft.com/office/drawing/2014/main" id="{D9C529F4-EC9B-4711-9648-D197C415D32A}"/>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99A64E5F-3339-4124-8FD2-65362E19EA79}"/>
              </a:ext>
            </a:extLst>
          </p:cNvPr>
          <p:cNvSpPr>
            <a:spLocks noGrp="1"/>
          </p:cNvSpPr>
          <p:nvPr>
            <p:ph type="sldNum" sz="quarter" idx="12"/>
          </p:nvPr>
        </p:nvSpPr>
        <p:spPr/>
        <p:txBody>
          <a:bodyPr/>
          <a:lstStyle>
            <a:lvl1pPr>
              <a:defRPr/>
            </a:lvl1pPr>
          </a:lstStyle>
          <a:p>
            <a:pPr>
              <a:defRPr/>
            </a:pPr>
            <a:fld id="{5AF6AF18-83F5-4BB7-93B8-BF3FA469ED40}" type="slidenum">
              <a:rPr lang="en-GB" altLang="en-US"/>
              <a:pPr>
                <a:defRPr/>
              </a:pPr>
              <a:t>‹#›</a:t>
            </a:fld>
            <a:endParaRPr lang="en-GB" altLang="en-US"/>
          </a:p>
        </p:txBody>
      </p:sp>
    </p:spTree>
    <p:extLst>
      <p:ext uri="{BB962C8B-B14F-4D97-AF65-F5344CB8AC3E}">
        <p14:creationId xmlns:p14="http://schemas.microsoft.com/office/powerpoint/2010/main" val="1522894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980E242-F27D-40E2-BF28-4B57848ADBB2}"/>
              </a:ext>
            </a:extLst>
          </p:cNvPr>
          <p:cNvSpPr>
            <a:spLocks noGrp="1"/>
          </p:cNvSpPr>
          <p:nvPr>
            <p:ph type="dt" sz="half" idx="10"/>
          </p:nvPr>
        </p:nvSpPr>
        <p:spPr/>
        <p:txBody>
          <a:bodyPr/>
          <a:lstStyle>
            <a:lvl1pPr>
              <a:defRPr/>
            </a:lvl1pPr>
          </a:lstStyle>
          <a:p>
            <a:pPr>
              <a:defRPr/>
            </a:pPr>
            <a:fld id="{108D0E1F-E2B1-4817-8EE8-F568CE3A9C9F}" type="datetimeFigureOut">
              <a:rPr lang="en-GB"/>
              <a:pPr>
                <a:defRPr/>
              </a:pPr>
              <a:t>06/07/2020</a:t>
            </a:fld>
            <a:endParaRPr lang="en-GB"/>
          </a:p>
        </p:txBody>
      </p:sp>
      <p:sp>
        <p:nvSpPr>
          <p:cNvPr id="5" name="Footer Placeholder 4">
            <a:extLst>
              <a:ext uri="{FF2B5EF4-FFF2-40B4-BE49-F238E27FC236}">
                <a16:creationId xmlns:a16="http://schemas.microsoft.com/office/drawing/2014/main" id="{93F4A504-D70C-49E0-9725-C8CE5F46B2A8}"/>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19B0351F-5331-4BE7-B74D-6C92E23B5D55}"/>
              </a:ext>
            </a:extLst>
          </p:cNvPr>
          <p:cNvSpPr>
            <a:spLocks noGrp="1"/>
          </p:cNvSpPr>
          <p:nvPr>
            <p:ph type="sldNum" sz="quarter" idx="12"/>
          </p:nvPr>
        </p:nvSpPr>
        <p:spPr/>
        <p:txBody>
          <a:bodyPr/>
          <a:lstStyle>
            <a:lvl1pPr>
              <a:defRPr/>
            </a:lvl1pPr>
          </a:lstStyle>
          <a:p>
            <a:pPr>
              <a:defRPr/>
            </a:pPr>
            <a:fld id="{75B04EDE-9F38-4E7B-B1DC-47DA5316D522}" type="slidenum">
              <a:rPr lang="en-GB" altLang="en-US"/>
              <a:pPr>
                <a:defRPr/>
              </a:pPr>
              <a:t>‹#›</a:t>
            </a:fld>
            <a:endParaRPr lang="en-GB" altLang="en-US"/>
          </a:p>
        </p:txBody>
      </p:sp>
    </p:spTree>
    <p:extLst>
      <p:ext uri="{BB962C8B-B14F-4D97-AF65-F5344CB8AC3E}">
        <p14:creationId xmlns:p14="http://schemas.microsoft.com/office/powerpoint/2010/main" val="9685907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2B06474-9CBC-4E71-B912-ECEFEEE95D73}"/>
              </a:ext>
            </a:extLst>
          </p:cNvPr>
          <p:cNvSpPr>
            <a:spLocks noGrp="1"/>
          </p:cNvSpPr>
          <p:nvPr>
            <p:ph type="dt" sz="half" idx="10"/>
          </p:nvPr>
        </p:nvSpPr>
        <p:spPr/>
        <p:txBody>
          <a:bodyPr/>
          <a:lstStyle>
            <a:lvl1pPr>
              <a:defRPr/>
            </a:lvl1pPr>
          </a:lstStyle>
          <a:p>
            <a:pPr>
              <a:defRPr/>
            </a:pPr>
            <a:fld id="{538BF3A3-61EF-49F0-A9A8-85A2ECF915B0}" type="datetimeFigureOut">
              <a:rPr lang="en-GB"/>
              <a:pPr>
                <a:defRPr/>
              </a:pPr>
              <a:t>06/07/2020</a:t>
            </a:fld>
            <a:endParaRPr lang="en-GB"/>
          </a:p>
        </p:txBody>
      </p:sp>
      <p:sp>
        <p:nvSpPr>
          <p:cNvPr id="5" name="Footer Placeholder 4">
            <a:extLst>
              <a:ext uri="{FF2B5EF4-FFF2-40B4-BE49-F238E27FC236}">
                <a16:creationId xmlns:a16="http://schemas.microsoft.com/office/drawing/2014/main" id="{11E1D839-02D1-4C57-BBAA-9A92964DA2F4}"/>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B3AE571-33CB-4A35-A898-F1FD20EA1A4D}"/>
              </a:ext>
            </a:extLst>
          </p:cNvPr>
          <p:cNvSpPr>
            <a:spLocks noGrp="1"/>
          </p:cNvSpPr>
          <p:nvPr>
            <p:ph type="sldNum" sz="quarter" idx="12"/>
          </p:nvPr>
        </p:nvSpPr>
        <p:spPr/>
        <p:txBody>
          <a:bodyPr/>
          <a:lstStyle>
            <a:lvl1pPr>
              <a:defRPr/>
            </a:lvl1pPr>
          </a:lstStyle>
          <a:p>
            <a:pPr>
              <a:defRPr/>
            </a:pPr>
            <a:fld id="{039286DC-264A-4648-A36E-9FFF870BFFA7}" type="slidenum">
              <a:rPr lang="en-GB" altLang="en-US"/>
              <a:pPr>
                <a:defRPr/>
              </a:pPr>
              <a:t>‹#›</a:t>
            </a:fld>
            <a:endParaRPr lang="en-GB" altLang="en-US"/>
          </a:p>
        </p:txBody>
      </p:sp>
    </p:spTree>
    <p:extLst>
      <p:ext uri="{BB962C8B-B14F-4D97-AF65-F5344CB8AC3E}">
        <p14:creationId xmlns:p14="http://schemas.microsoft.com/office/powerpoint/2010/main" val="24662120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3525A8A4-57D5-4465-BFA6-3CD6D339E510}"/>
              </a:ext>
            </a:extLst>
          </p:cNvPr>
          <p:cNvSpPr>
            <a:spLocks noGrp="1"/>
          </p:cNvSpPr>
          <p:nvPr>
            <p:ph type="dt" sz="half" idx="10"/>
          </p:nvPr>
        </p:nvSpPr>
        <p:spPr/>
        <p:txBody>
          <a:bodyPr/>
          <a:lstStyle>
            <a:lvl1pPr>
              <a:defRPr/>
            </a:lvl1pPr>
          </a:lstStyle>
          <a:p>
            <a:pPr>
              <a:defRPr/>
            </a:pPr>
            <a:fld id="{83A21E31-E963-48BF-8612-FAE7DB0BF62A}" type="datetimeFigureOut">
              <a:rPr lang="en-GB"/>
              <a:pPr>
                <a:defRPr/>
              </a:pPr>
              <a:t>06/07/2020</a:t>
            </a:fld>
            <a:endParaRPr lang="en-GB"/>
          </a:p>
        </p:txBody>
      </p:sp>
      <p:sp>
        <p:nvSpPr>
          <p:cNvPr id="6" name="Footer Placeholder 4">
            <a:extLst>
              <a:ext uri="{FF2B5EF4-FFF2-40B4-BE49-F238E27FC236}">
                <a16:creationId xmlns:a16="http://schemas.microsoft.com/office/drawing/2014/main" id="{1B149A94-1750-4F5D-84E5-E002C1AF0EE2}"/>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F69F0A0A-6F05-4515-BFB1-514D8CC987D2}"/>
              </a:ext>
            </a:extLst>
          </p:cNvPr>
          <p:cNvSpPr>
            <a:spLocks noGrp="1"/>
          </p:cNvSpPr>
          <p:nvPr>
            <p:ph type="sldNum" sz="quarter" idx="12"/>
          </p:nvPr>
        </p:nvSpPr>
        <p:spPr/>
        <p:txBody>
          <a:bodyPr/>
          <a:lstStyle>
            <a:lvl1pPr>
              <a:defRPr/>
            </a:lvl1pPr>
          </a:lstStyle>
          <a:p>
            <a:pPr>
              <a:defRPr/>
            </a:pPr>
            <a:fld id="{060B08B7-5E0C-42F7-84E5-9AB58C500CBE}" type="slidenum">
              <a:rPr lang="en-GB" altLang="en-US"/>
              <a:pPr>
                <a:defRPr/>
              </a:pPr>
              <a:t>‹#›</a:t>
            </a:fld>
            <a:endParaRPr lang="en-GB" altLang="en-US"/>
          </a:p>
        </p:txBody>
      </p:sp>
    </p:spTree>
    <p:extLst>
      <p:ext uri="{BB962C8B-B14F-4D97-AF65-F5344CB8AC3E}">
        <p14:creationId xmlns:p14="http://schemas.microsoft.com/office/powerpoint/2010/main" val="2878573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16BF504-68FB-4A66-BBAC-4E23BF08DBB6}"/>
              </a:ext>
            </a:extLst>
          </p:cNvPr>
          <p:cNvSpPr>
            <a:spLocks noGrp="1"/>
          </p:cNvSpPr>
          <p:nvPr>
            <p:ph type="dt" sz="half" idx="10"/>
          </p:nvPr>
        </p:nvSpPr>
        <p:spPr/>
        <p:txBody>
          <a:bodyPr/>
          <a:lstStyle>
            <a:lvl1pPr>
              <a:defRPr/>
            </a:lvl1pPr>
          </a:lstStyle>
          <a:p>
            <a:pPr>
              <a:defRPr/>
            </a:pPr>
            <a:fld id="{B17DD688-233C-4868-9757-03C07EF1DA16}" type="datetimeFigureOut">
              <a:rPr lang="en-GB"/>
              <a:pPr>
                <a:defRPr/>
              </a:pPr>
              <a:t>06/07/2020</a:t>
            </a:fld>
            <a:endParaRPr lang="en-GB"/>
          </a:p>
        </p:txBody>
      </p:sp>
      <p:sp>
        <p:nvSpPr>
          <p:cNvPr id="8" name="Footer Placeholder 4">
            <a:extLst>
              <a:ext uri="{FF2B5EF4-FFF2-40B4-BE49-F238E27FC236}">
                <a16:creationId xmlns:a16="http://schemas.microsoft.com/office/drawing/2014/main" id="{B3697988-FC2C-48CD-8A0D-E8CC388A595C}"/>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0704A195-1DFA-4AD8-A4A1-9260AA25AE15}"/>
              </a:ext>
            </a:extLst>
          </p:cNvPr>
          <p:cNvSpPr>
            <a:spLocks noGrp="1"/>
          </p:cNvSpPr>
          <p:nvPr>
            <p:ph type="sldNum" sz="quarter" idx="12"/>
          </p:nvPr>
        </p:nvSpPr>
        <p:spPr/>
        <p:txBody>
          <a:bodyPr/>
          <a:lstStyle>
            <a:lvl1pPr>
              <a:defRPr/>
            </a:lvl1pPr>
          </a:lstStyle>
          <a:p>
            <a:pPr>
              <a:defRPr/>
            </a:pPr>
            <a:fld id="{93D89FC0-C56A-4435-B431-95C5C8550576}" type="slidenum">
              <a:rPr lang="en-GB" altLang="en-US"/>
              <a:pPr>
                <a:defRPr/>
              </a:pPr>
              <a:t>‹#›</a:t>
            </a:fld>
            <a:endParaRPr lang="en-GB" altLang="en-US"/>
          </a:p>
        </p:txBody>
      </p:sp>
    </p:spTree>
    <p:extLst>
      <p:ext uri="{BB962C8B-B14F-4D97-AF65-F5344CB8AC3E}">
        <p14:creationId xmlns:p14="http://schemas.microsoft.com/office/powerpoint/2010/main" val="478387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6515C8FD-02A8-45CD-A589-44D5FDCAB0FF}"/>
              </a:ext>
            </a:extLst>
          </p:cNvPr>
          <p:cNvSpPr>
            <a:spLocks noGrp="1"/>
          </p:cNvSpPr>
          <p:nvPr>
            <p:ph type="dt" sz="half" idx="10"/>
          </p:nvPr>
        </p:nvSpPr>
        <p:spPr/>
        <p:txBody>
          <a:bodyPr/>
          <a:lstStyle>
            <a:lvl1pPr>
              <a:defRPr/>
            </a:lvl1pPr>
          </a:lstStyle>
          <a:p>
            <a:pPr>
              <a:defRPr/>
            </a:pPr>
            <a:fld id="{CD037A16-1088-40E7-A48E-038217D93CD9}" type="datetimeFigureOut">
              <a:rPr lang="en-GB"/>
              <a:pPr>
                <a:defRPr/>
              </a:pPr>
              <a:t>06/07/2020</a:t>
            </a:fld>
            <a:endParaRPr lang="en-GB"/>
          </a:p>
        </p:txBody>
      </p:sp>
      <p:sp>
        <p:nvSpPr>
          <p:cNvPr id="4" name="Footer Placeholder 4">
            <a:extLst>
              <a:ext uri="{FF2B5EF4-FFF2-40B4-BE49-F238E27FC236}">
                <a16:creationId xmlns:a16="http://schemas.microsoft.com/office/drawing/2014/main" id="{1C18227F-C45E-443B-BB3D-C108719E06D6}"/>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5705DED1-EAB9-47C5-A819-74D8EC00AB99}"/>
              </a:ext>
            </a:extLst>
          </p:cNvPr>
          <p:cNvSpPr>
            <a:spLocks noGrp="1"/>
          </p:cNvSpPr>
          <p:nvPr>
            <p:ph type="sldNum" sz="quarter" idx="12"/>
          </p:nvPr>
        </p:nvSpPr>
        <p:spPr/>
        <p:txBody>
          <a:bodyPr/>
          <a:lstStyle>
            <a:lvl1pPr>
              <a:defRPr/>
            </a:lvl1pPr>
          </a:lstStyle>
          <a:p>
            <a:pPr>
              <a:defRPr/>
            </a:pPr>
            <a:fld id="{42E62C2E-5D5E-42CD-8D0E-A5B2A482A7CC}" type="slidenum">
              <a:rPr lang="en-GB" altLang="en-US"/>
              <a:pPr>
                <a:defRPr/>
              </a:pPr>
              <a:t>‹#›</a:t>
            </a:fld>
            <a:endParaRPr lang="en-GB" altLang="en-US"/>
          </a:p>
        </p:txBody>
      </p:sp>
    </p:spTree>
    <p:extLst>
      <p:ext uri="{BB962C8B-B14F-4D97-AF65-F5344CB8AC3E}">
        <p14:creationId xmlns:p14="http://schemas.microsoft.com/office/powerpoint/2010/main" val="32893228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B294912-9CD8-4F0D-8E74-3BB31062FB90}"/>
              </a:ext>
            </a:extLst>
          </p:cNvPr>
          <p:cNvSpPr>
            <a:spLocks noGrp="1"/>
          </p:cNvSpPr>
          <p:nvPr>
            <p:ph type="dt" sz="half" idx="10"/>
          </p:nvPr>
        </p:nvSpPr>
        <p:spPr/>
        <p:txBody>
          <a:bodyPr/>
          <a:lstStyle>
            <a:lvl1pPr>
              <a:defRPr/>
            </a:lvl1pPr>
          </a:lstStyle>
          <a:p>
            <a:pPr>
              <a:defRPr/>
            </a:pPr>
            <a:fld id="{896EE609-723D-40A5-ADDC-89C34BE06214}" type="datetimeFigureOut">
              <a:rPr lang="en-GB"/>
              <a:pPr>
                <a:defRPr/>
              </a:pPr>
              <a:t>06/07/2020</a:t>
            </a:fld>
            <a:endParaRPr lang="en-GB"/>
          </a:p>
        </p:txBody>
      </p:sp>
      <p:sp>
        <p:nvSpPr>
          <p:cNvPr id="3" name="Footer Placeholder 4">
            <a:extLst>
              <a:ext uri="{FF2B5EF4-FFF2-40B4-BE49-F238E27FC236}">
                <a16:creationId xmlns:a16="http://schemas.microsoft.com/office/drawing/2014/main" id="{F7A784A9-00A3-46E8-92BE-AABD5BB87BB9}"/>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205889DA-DCA2-4480-8443-5018D292D112}"/>
              </a:ext>
            </a:extLst>
          </p:cNvPr>
          <p:cNvSpPr>
            <a:spLocks noGrp="1"/>
          </p:cNvSpPr>
          <p:nvPr>
            <p:ph type="sldNum" sz="quarter" idx="12"/>
          </p:nvPr>
        </p:nvSpPr>
        <p:spPr/>
        <p:txBody>
          <a:bodyPr/>
          <a:lstStyle>
            <a:lvl1pPr>
              <a:defRPr/>
            </a:lvl1pPr>
          </a:lstStyle>
          <a:p>
            <a:pPr>
              <a:defRPr/>
            </a:pPr>
            <a:fld id="{B71F2150-9DDB-4DEF-8822-90FFC746CEAD}" type="slidenum">
              <a:rPr lang="en-GB" altLang="en-US"/>
              <a:pPr>
                <a:defRPr/>
              </a:pPr>
              <a:t>‹#›</a:t>
            </a:fld>
            <a:endParaRPr lang="en-GB" altLang="en-US"/>
          </a:p>
        </p:txBody>
      </p:sp>
    </p:spTree>
    <p:extLst>
      <p:ext uri="{BB962C8B-B14F-4D97-AF65-F5344CB8AC3E}">
        <p14:creationId xmlns:p14="http://schemas.microsoft.com/office/powerpoint/2010/main" val="12097011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D3FC6E4C-3B32-42F0-BCB0-64BB413C0879}"/>
              </a:ext>
            </a:extLst>
          </p:cNvPr>
          <p:cNvSpPr>
            <a:spLocks noGrp="1"/>
          </p:cNvSpPr>
          <p:nvPr>
            <p:ph type="dt" sz="half" idx="10"/>
          </p:nvPr>
        </p:nvSpPr>
        <p:spPr/>
        <p:txBody>
          <a:bodyPr/>
          <a:lstStyle>
            <a:lvl1pPr>
              <a:defRPr/>
            </a:lvl1pPr>
          </a:lstStyle>
          <a:p>
            <a:pPr>
              <a:defRPr/>
            </a:pPr>
            <a:fld id="{38417163-541C-4EA7-90C1-8C711324D9C2}" type="datetimeFigureOut">
              <a:rPr lang="en-GB"/>
              <a:pPr>
                <a:defRPr/>
              </a:pPr>
              <a:t>06/07/2020</a:t>
            </a:fld>
            <a:endParaRPr lang="en-GB"/>
          </a:p>
        </p:txBody>
      </p:sp>
      <p:sp>
        <p:nvSpPr>
          <p:cNvPr id="6" name="Footer Placeholder 4">
            <a:extLst>
              <a:ext uri="{FF2B5EF4-FFF2-40B4-BE49-F238E27FC236}">
                <a16:creationId xmlns:a16="http://schemas.microsoft.com/office/drawing/2014/main" id="{1F50A280-C1E3-48B3-834E-415F2B8074D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F1E0E2D-A24F-4082-8235-F72F003E4231}"/>
              </a:ext>
            </a:extLst>
          </p:cNvPr>
          <p:cNvSpPr>
            <a:spLocks noGrp="1"/>
          </p:cNvSpPr>
          <p:nvPr>
            <p:ph type="sldNum" sz="quarter" idx="12"/>
          </p:nvPr>
        </p:nvSpPr>
        <p:spPr/>
        <p:txBody>
          <a:bodyPr/>
          <a:lstStyle>
            <a:lvl1pPr>
              <a:defRPr/>
            </a:lvl1pPr>
          </a:lstStyle>
          <a:p>
            <a:pPr>
              <a:defRPr/>
            </a:pPr>
            <a:fld id="{DC13079E-4889-4F38-AB2B-8B2A4D110D84}" type="slidenum">
              <a:rPr lang="en-GB" altLang="en-US"/>
              <a:pPr>
                <a:defRPr/>
              </a:pPr>
              <a:t>‹#›</a:t>
            </a:fld>
            <a:endParaRPr lang="en-GB" altLang="en-US"/>
          </a:p>
        </p:txBody>
      </p:sp>
    </p:spTree>
    <p:extLst>
      <p:ext uri="{BB962C8B-B14F-4D97-AF65-F5344CB8AC3E}">
        <p14:creationId xmlns:p14="http://schemas.microsoft.com/office/powerpoint/2010/main" val="3131327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CFD4-3C63-4B27-9923-A8DC03E607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94069C3-9C51-48A8-B790-94FCEE82AD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65040A-6446-4A4E-A274-AB5D12215955}"/>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5" name="Footer Placeholder 4">
            <a:extLst>
              <a:ext uri="{FF2B5EF4-FFF2-40B4-BE49-F238E27FC236}">
                <a16:creationId xmlns:a16="http://schemas.microsoft.com/office/drawing/2014/main" id="{25EAECBB-A3F5-4CFB-B594-D0B451B4F11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308D28A-336A-4FF4-A2FD-B6FC0B8BC418}"/>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2514297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GB"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FDB1A4E6-1C71-4BC5-9A86-7A469AA58D05}"/>
              </a:ext>
            </a:extLst>
          </p:cNvPr>
          <p:cNvSpPr>
            <a:spLocks noGrp="1"/>
          </p:cNvSpPr>
          <p:nvPr>
            <p:ph type="dt" sz="half" idx="10"/>
          </p:nvPr>
        </p:nvSpPr>
        <p:spPr/>
        <p:txBody>
          <a:bodyPr/>
          <a:lstStyle>
            <a:lvl1pPr>
              <a:defRPr/>
            </a:lvl1pPr>
          </a:lstStyle>
          <a:p>
            <a:pPr>
              <a:defRPr/>
            </a:pPr>
            <a:fld id="{8F3D1A65-C8BC-4F5F-832B-9FB56D5130B5}" type="datetimeFigureOut">
              <a:rPr lang="en-GB"/>
              <a:pPr>
                <a:defRPr/>
              </a:pPr>
              <a:t>06/07/2020</a:t>
            </a:fld>
            <a:endParaRPr lang="en-GB"/>
          </a:p>
        </p:txBody>
      </p:sp>
      <p:sp>
        <p:nvSpPr>
          <p:cNvPr id="6" name="Footer Placeholder 4">
            <a:extLst>
              <a:ext uri="{FF2B5EF4-FFF2-40B4-BE49-F238E27FC236}">
                <a16:creationId xmlns:a16="http://schemas.microsoft.com/office/drawing/2014/main" id="{811E976A-F41D-47E2-85F1-FBEA0003232B}"/>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13FEA47D-32FB-4EEE-B96C-1A2280E9639E}"/>
              </a:ext>
            </a:extLst>
          </p:cNvPr>
          <p:cNvSpPr>
            <a:spLocks noGrp="1"/>
          </p:cNvSpPr>
          <p:nvPr>
            <p:ph type="sldNum" sz="quarter" idx="12"/>
          </p:nvPr>
        </p:nvSpPr>
        <p:spPr/>
        <p:txBody>
          <a:bodyPr/>
          <a:lstStyle>
            <a:lvl1pPr>
              <a:defRPr/>
            </a:lvl1pPr>
          </a:lstStyle>
          <a:p>
            <a:pPr>
              <a:defRPr/>
            </a:pPr>
            <a:fld id="{E204367B-5AB0-4AF0-87C7-94E952BB1535}" type="slidenum">
              <a:rPr lang="en-GB" altLang="en-US"/>
              <a:pPr>
                <a:defRPr/>
              </a:pPr>
              <a:t>‹#›</a:t>
            </a:fld>
            <a:endParaRPr lang="en-GB" altLang="en-US"/>
          </a:p>
        </p:txBody>
      </p:sp>
    </p:spTree>
    <p:extLst>
      <p:ext uri="{BB962C8B-B14F-4D97-AF65-F5344CB8AC3E}">
        <p14:creationId xmlns:p14="http://schemas.microsoft.com/office/powerpoint/2010/main" val="25461615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8A1830-F71C-46D9-A22C-2900059B69F6}"/>
              </a:ext>
            </a:extLst>
          </p:cNvPr>
          <p:cNvSpPr>
            <a:spLocks noGrp="1"/>
          </p:cNvSpPr>
          <p:nvPr>
            <p:ph type="dt" sz="half" idx="10"/>
          </p:nvPr>
        </p:nvSpPr>
        <p:spPr/>
        <p:txBody>
          <a:bodyPr/>
          <a:lstStyle>
            <a:lvl1pPr>
              <a:defRPr/>
            </a:lvl1pPr>
          </a:lstStyle>
          <a:p>
            <a:pPr>
              <a:defRPr/>
            </a:pPr>
            <a:fld id="{095A997D-170D-4E4C-A050-367132CF0745}" type="datetimeFigureOut">
              <a:rPr lang="en-GB"/>
              <a:pPr>
                <a:defRPr/>
              </a:pPr>
              <a:t>06/07/2020</a:t>
            </a:fld>
            <a:endParaRPr lang="en-GB"/>
          </a:p>
        </p:txBody>
      </p:sp>
      <p:sp>
        <p:nvSpPr>
          <p:cNvPr id="5" name="Footer Placeholder 4">
            <a:extLst>
              <a:ext uri="{FF2B5EF4-FFF2-40B4-BE49-F238E27FC236}">
                <a16:creationId xmlns:a16="http://schemas.microsoft.com/office/drawing/2014/main" id="{5837E17E-1E20-4AFE-B73D-FC31C66D26F9}"/>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8CB1EFCE-7F2A-42E9-8CAB-FD53A4F21530}"/>
              </a:ext>
            </a:extLst>
          </p:cNvPr>
          <p:cNvSpPr>
            <a:spLocks noGrp="1"/>
          </p:cNvSpPr>
          <p:nvPr>
            <p:ph type="sldNum" sz="quarter" idx="12"/>
          </p:nvPr>
        </p:nvSpPr>
        <p:spPr/>
        <p:txBody>
          <a:bodyPr/>
          <a:lstStyle>
            <a:lvl1pPr>
              <a:defRPr/>
            </a:lvl1pPr>
          </a:lstStyle>
          <a:p>
            <a:pPr>
              <a:defRPr/>
            </a:pPr>
            <a:fld id="{4B257709-CB6A-4CCA-B5FA-F2A6B6E99400}" type="slidenum">
              <a:rPr lang="en-GB" altLang="en-US"/>
              <a:pPr>
                <a:defRPr/>
              </a:pPr>
              <a:t>‹#›</a:t>
            </a:fld>
            <a:endParaRPr lang="en-GB" altLang="en-US"/>
          </a:p>
        </p:txBody>
      </p:sp>
    </p:spTree>
    <p:extLst>
      <p:ext uri="{BB962C8B-B14F-4D97-AF65-F5344CB8AC3E}">
        <p14:creationId xmlns:p14="http://schemas.microsoft.com/office/powerpoint/2010/main" val="39279465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FA2639-6232-496B-84B3-1DF1E6139CD9}"/>
              </a:ext>
            </a:extLst>
          </p:cNvPr>
          <p:cNvSpPr>
            <a:spLocks noGrp="1"/>
          </p:cNvSpPr>
          <p:nvPr>
            <p:ph type="dt" sz="half" idx="10"/>
          </p:nvPr>
        </p:nvSpPr>
        <p:spPr/>
        <p:txBody>
          <a:bodyPr/>
          <a:lstStyle>
            <a:lvl1pPr>
              <a:defRPr/>
            </a:lvl1pPr>
          </a:lstStyle>
          <a:p>
            <a:pPr>
              <a:defRPr/>
            </a:pPr>
            <a:fld id="{9AD1E929-3C30-4EF6-AB30-E715EE6D8C59}" type="datetimeFigureOut">
              <a:rPr lang="en-GB"/>
              <a:pPr>
                <a:defRPr/>
              </a:pPr>
              <a:t>06/07/2020</a:t>
            </a:fld>
            <a:endParaRPr lang="en-GB"/>
          </a:p>
        </p:txBody>
      </p:sp>
      <p:sp>
        <p:nvSpPr>
          <p:cNvPr id="5" name="Footer Placeholder 4">
            <a:extLst>
              <a:ext uri="{FF2B5EF4-FFF2-40B4-BE49-F238E27FC236}">
                <a16:creationId xmlns:a16="http://schemas.microsoft.com/office/drawing/2014/main" id="{647DE114-F930-4F62-8BB8-49C23C8F94A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4A86EB1-7CA1-4544-86A3-C6164B2BA137}"/>
              </a:ext>
            </a:extLst>
          </p:cNvPr>
          <p:cNvSpPr>
            <a:spLocks noGrp="1"/>
          </p:cNvSpPr>
          <p:nvPr>
            <p:ph type="sldNum" sz="quarter" idx="12"/>
          </p:nvPr>
        </p:nvSpPr>
        <p:spPr/>
        <p:txBody>
          <a:bodyPr/>
          <a:lstStyle>
            <a:lvl1pPr>
              <a:defRPr/>
            </a:lvl1pPr>
          </a:lstStyle>
          <a:p>
            <a:pPr>
              <a:defRPr/>
            </a:pPr>
            <a:fld id="{5182166A-26F6-4AEA-8FD2-4EB2815287DF}" type="slidenum">
              <a:rPr lang="en-GB" altLang="en-US"/>
              <a:pPr>
                <a:defRPr/>
              </a:pPr>
              <a:t>‹#›</a:t>
            </a:fld>
            <a:endParaRPr lang="en-GB" altLang="en-US"/>
          </a:p>
        </p:txBody>
      </p:sp>
    </p:spTree>
    <p:extLst>
      <p:ext uri="{BB962C8B-B14F-4D97-AF65-F5344CB8AC3E}">
        <p14:creationId xmlns:p14="http://schemas.microsoft.com/office/powerpoint/2010/main" val="10791638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5">
            <a:extLst>
              <a:ext uri="{FF2B5EF4-FFF2-40B4-BE49-F238E27FC236}">
                <a16:creationId xmlns:a16="http://schemas.microsoft.com/office/drawing/2014/main" id="{A08CB8EC-DB0A-46C3-9673-C22443889F18}"/>
              </a:ext>
            </a:extLst>
          </p:cNvPr>
          <p:cNvSpPr>
            <a:spLocks noGrp="1" noChangeArrowheads="1"/>
          </p:cNvSpPr>
          <p:nvPr>
            <p:ph type="sldNum" idx="10"/>
          </p:nvPr>
        </p:nvSpPr>
        <p:spPr>
          <a:ln/>
        </p:spPr>
        <p:txBody>
          <a:bodyPr/>
          <a:lstStyle>
            <a:lvl1pPr>
              <a:defRPr/>
            </a:lvl1pPr>
          </a:lstStyle>
          <a:p>
            <a:pPr>
              <a:defRPr/>
            </a:pPr>
            <a:fld id="{05D7200C-0888-4854-B4B2-CDCC8127596C}" type="slidenum">
              <a:rPr lang="en-GB" altLang="en-US"/>
              <a:pPr>
                <a:defRPr/>
              </a:pPr>
              <a:t>‹#›</a:t>
            </a:fld>
            <a:endParaRPr lang="en-GB" altLang="en-US"/>
          </a:p>
        </p:txBody>
      </p:sp>
    </p:spTree>
    <p:extLst>
      <p:ext uri="{BB962C8B-B14F-4D97-AF65-F5344CB8AC3E}">
        <p14:creationId xmlns:p14="http://schemas.microsoft.com/office/powerpoint/2010/main" val="2682978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96755839-8F3B-442E-B84B-689A68C545EB}"/>
              </a:ext>
            </a:extLst>
          </p:cNvPr>
          <p:cNvSpPr>
            <a:spLocks noGrp="1" noChangeArrowheads="1"/>
          </p:cNvSpPr>
          <p:nvPr>
            <p:ph type="sldNum" idx="10"/>
          </p:nvPr>
        </p:nvSpPr>
        <p:spPr>
          <a:ln/>
        </p:spPr>
        <p:txBody>
          <a:bodyPr/>
          <a:lstStyle>
            <a:lvl1pPr>
              <a:defRPr/>
            </a:lvl1pPr>
          </a:lstStyle>
          <a:p>
            <a:pPr>
              <a:defRPr/>
            </a:pPr>
            <a:fld id="{0D17C96C-E438-4E29-B6B7-F393ECFA44CA}" type="slidenum">
              <a:rPr lang="en-GB" altLang="en-US"/>
              <a:pPr>
                <a:defRPr/>
              </a:pPr>
              <a:t>‹#›</a:t>
            </a:fld>
            <a:endParaRPr lang="en-GB" altLang="en-US"/>
          </a:p>
        </p:txBody>
      </p:sp>
    </p:spTree>
    <p:extLst>
      <p:ext uri="{BB962C8B-B14F-4D97-AF65-F5344CB8AC3E}">
        <p14:creationId xmlns:p14="http://schemas.microsoft.com/office/powerpoint/2010/main" val="14370463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a:extLst>
              <a:ext uri="{FF2B5EF4-FFF2-40B4-BE49-F238E27FC236}">
                <a16:creationId xmlns:a16="http://schemas.microsoft.com/office/drawing/2014/main" id="{A94CE41C-B936-44BD-95A7-352E376A7A91}"/>
              </a:ext>
            </a:extLst>
          </p:cNvPr>
          <p:cNvSpPr>
            <a:spLocks noGrp="1" noChangeArrowheads="1"/>
          </p:cNvSpPr>
          <p:nvPr>
            <p:ph type="sldNum" idx="10"/>
          </p:nvPr>
        </p:nvSpPr>
        <p:spPr>
          <a:ln/>
        </p:spPr>
        <p:txBody>
          <a:bodyPr/>
          <a:lstStyle>
            <a:lvl1pPr>
              <a:defRPr/>
            </a:lvl1pPr>
          </a:lstStyle>
          <a:p>
            <a:pPr>
              <a:defRPr/>
            </a:pPr>
            <a:fld id="{06559466-F40B-4CDB-99B1-0C9D98A82363}" type="slidenum">
              <a:rPr lang="en-GB" altLang="en-US"/>
              <a:pPr>
                <a:defRPr/>
              </a:pPr>
              <a:t>‹#›</a:t>
            </a:fld>
            <a:endParaRPr lang="en-GB" altLang="en-US"/>
          </a:p>
        </p:txBody>
      </p:sp>
    </p:spTree>
    <p:extLst>
      <p:ext uri="{BB962C8B-B14F-4D97-AF65-F5344CB8AC3E}">
        <p14:creationId xmlns:p14="http://schemas.microsoft.com/office/powerpoint/2010/main" val="32507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1" y="1600200"/>
            <a:ext cx="5382684"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5484" y="1600200"/>
            <a:ext cx="5382683" cy="4522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5">
            <a:extLst>
              <a:ext uri="{FF2B5EF4-FFF2-40B4-BE49-F238E27FC236}">
                <a16:creationId xmlns:a16="http://schemas.microsoft.com/office/drawing/2014/main" id="{A7B8FB8D-CEE3-44E6-87D5-BF3D897B8334}"/>
              </a:ext>
            </a:extLst>
          </p:cNvPr>
          <p:cNvSpPr>
            <a:spLocks noGrp="1" noChangeArrowheads="1"/>
          </p:cNvSpPr>
          <p:nvPr>
            <p:ph type="sldNum" idx="10"/>
          </p:nvPr>
        </p:nvSpPr>
        <p:spPr>
          <a:ln/>
        </p:spPr>
        <p:txBody>
          <a:bodyPr/>
          <a:lstStyle>
            <a:lvl1pPr>
              <a:defRPr/>
            </a:lvl1pPr>
          </a:lstStyle>
          <a:p>
            <a:pPr>
              <a:defRPr/>
            </a:pPr>
            <a:fld id="{69BCF8DF-61C6-4CBE-A01C-AD7DDE92F945}" type="slidenum">
              <a:rPr lang="en-GB" altLang="en-US"/>
              <a:pPr>
                <a:defRPr/>
              </a:pPr>
              <a:t>‹#›</a:t>
            </a:fld>
            <a:endParaRPr lang="en-GB" altLang="en-US"/>
          </a:p>
        </p:txBody>
      </p:sp>
    </p:spTree>
    <p:extLst>
      <p:ext uri="{BB962C8B-B14F-4D97-AF65-F5344CB8AC3E}">
        <p14:creationId xmlns:p14="http://schemas.microsoft.com/office/powerpoint/2010/main" val="2772206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5">
            <a:extLst>
              <a:ext uri="{FF2B5EF4-FFF2-40B4-BE49-F238E27FC236}">
                <a16:creationId xmlns:a16="http://schemas.microsoft.com/office/drawing/2014/main" id="{6D94F3EB-22C6-4A40-AF3B-426619FE66A0}"/>
              </a:ext>
            </a:extLst>
          </p:cNvPr>
          <p:cNvSpPr>
            <a:spLocks noGrp="1" noChangeArrowheads="1"/>
          </p:cNvSpPr>
          <p:nvPr>
            <p:ph type="sldNum" idx="10"/>
          </p:nvPr>
        </p:nvSpPr>
        <p:spPr>
          <a:ln/>
        </p:spPr>
        <p:txBody>
          <a:bodyPr/>
          <a:lstStyle>
            <a:lvl1pPr>
              <a:defRPr/>
            </a:lvl1pPr>
          </a:lstStyle>
          <a:p>
            <a:pPr>
              <a:defRPr/>
            </a:pPr>
            <a:fld id="{B30CD7F6-7C61-413F-8164-822BDCA70894}" type="slidenum">
              <a:rPr lang="en-GB" altLang="en-US"/>
              <a:pPr>
                <a:defRPr/>
              </a:pPr>
              <a:t>‹#›</a:t>
            </a:fld>
            <a:endParaRPr lang="en-GB" altLang="en-US"/>
          </a:p>
        </p:txBody>
      </p:sp>
    </p:spTree>
    <p:extLst>
      <p:ext uri="{BB962C8B-B14F-4D97-AF65-F5344CB8AC3E}">
        <p14:creationId xmlns:p14="http://schemas.microsoft.com/office/powerpoint/2010/main" val="3781731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5">
            <a:extLst>
              <a:ext uri="{FF2B5EF4-FFF2-40B4-BE49-F238E27FC236}">
                <a16:creationId xmlns:a16="http://schemas.microsoft.com/office/drawing/2014/main" id="{AD2E44F9-79DC-4A0C-8353-7DBDA435C9D0}"/>
              </a:ext>
            </a:extLst>
          </p:cNvPr>
          <p:cNvSpPr>
            <a:spLocks noGrp="1" noChangeArrowheads="1"/>
          </p:cNvSpPr>
          <p:nvPr>
            <p:ph type="sldNum" idx="10"/>
          </p:nvPr>
        </p:nvSpPr>
        <p:spPr>
          <a:ln/>
        </p:spPr>
        <p:txBody>
          <a:bodyPr/>
          <a:lstStyle>
            <a:lvl1pPr>
              <a:defRPr/>
            </a:lvl1pPr>
          </a:lstStyle>
          <a:p>
            <a:pPr>
              <a:defRPr/>
            </a:pPr>
            <a:fld id="{41C0309F-1410-49B8-A69F-14826A20AC6E}" type="slidenum">
              <a:rPr lang="en-GB" altLang="en-US"/>
              <a:pPr>
                <a:defRPr/>
              </a:pPr>
              <a:t>‹#›</a:t>
            </a:fld>
            <a:endParaRPr lang="en-GB" altLang="en-US"/>
          </a:p>
        </p:txBody>
      </p:sp>
    </p:spTree>
    <p:extLst>
      <p:ext uri="{BB962C8B-B14F-4D97-AF65-F5344CB8AC3E}">
        <p14:creationId xmlns:p14="http://schemas.microsoft.com/office/powerpoint/2010/main" val="6789983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636560DA-7104-4234-B2C4-F620981A4A2C}"/>
              </a:ext>
            </a:extLst>
          </p:cNvPr>
          <p:cNvSpPr>
            <a:spLocks noGrp="1" noChangeArrowheads="1"/>
          </p:cNvSpPr>
          <p:nvPr>
            <p:ph type="sldNum" idx="10"/>
          </p:nvPr>
        </p:nvSpPr>
        <p:spPr>
          <a:ln/>
        </p:spPr>
        <p:txBody>
          <a:bodyPr/>
          <a:lstStyle>
            <a:lvl1pPr>
              <a:defRPr/>
            </a:lvl1pPr>
          </a:lstStyle>
          <a:p>
            <a:pPr>
              <a:defRPr/>
            </a:pPr>
            <a:fld id="{565B3EE5-CEB6-4DD3-966C-3274E5281619}" type="slidenum">
              <a:rPr lang="en-GB" altLang="en-US"/>
              <a:pPr>
                <a:defRPr/>
              </a:pPr>
              <a:t>‹#›</a:t>
            </a:fld>
            <a:endParaRPr lang="en-GB" altLang="en-US"/>
          </a:p>
        </p:txBody>
      </p:sp>
    </p:spTree>
    <p:extLst>
      <p:ext uri="{BB962C8B-B14F-4D97-AF65-F5344CB8AC3E}">
        <p14:creationId xmlns:p14="http://schemas.microsoft.com/office/powerpoint/2010/main" val="41232527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4B5D3-201C-4D42-B7DC-DF141286E8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FD58E39-9D14-4564-9341-A362950899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26B4C-F93A-4E91-8414-26FC94B8A068}"/>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5" name="Footer Placeholder 4">
            <a:extLst>
              <a:ext uri="{FF2B5EF4-FFF2-40B4-BE49-F238E27FC236}">
                <a16:creationId xmlns:a16="http://schemas.microsoft.com/office/drawing/2014/main" id="{38B582A3-6C33-44BB-B030-10915EC00E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A756D8-9A73-41C5-A2F3-0368031D3A63}"/>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27402856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0C210F58-9CE9-49AD-8000-0B2A44C7AA21}"/>
              </a:ext>
            </a:extLst>
          </p:cNvPr>
          <p:cNvSpPr>
            <a:spLocks noGrp="1" noChangeArrowheads="1"/>
          </p:cNvSpPr>
          <p:nvPr>
            <p:ph type="sldNum" idx="10"/>
          </p:nvPr>
        </p:nvSpPr>
        <p:spPr>
          <a:ln/>
        </p:spPr>
        <p:txBody>
          <a:bodyPr/>
          <a:lstStyle>
            <a:lvl1pPr>
              <a:defRPr/>
            </a:lvl1pPr>
          </a:lstStyle>
          <a:p>
            <a:pPr>
              <a:defRPr/>
            </a:pPr>
            <a:fld id="{AD26DEA7-5517-4623-96E6-9A047E48719A}" type="slidenum">
              <a:rPr lang="en-GB" altLang="en-US"/>
              <a:pPr>
                <a:defRPr/>
              </a:pPr>
              <a:t>‹#›</a:t>
            </a:fld>
            <a:endParaRPr lang="en-GB" altLang="en-US"/>
          </a:p>
        </p:txBody>
      </p:sp>
    </p:spTree>
    <p:extLst>
      <p:ext uri="{BB962C8B-B14F-4D97-AF65-F5344CB8AC3E}">
        <p14:creationId xmlns:p14="http://schemas.microsoft.com/office/powerpoint/2010/main" val="9264113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a:extLst>
              <a:ext uri="{FF2B5EF4-FFF2-40B4-BE49-F238E27FC236}">
                <a16:creationId xmlns:a16="http://schemas.microsoft.com/office/drawing/2014/main" id="{3F9DA880-B4A5-46BF-B2E7-0B7CD7E7AFF6}"/>
              </a:ext>
            </a:extLst>
          </p:cNvPr>
          <p:cNvSpPr>
            <a:spLocks noGrp="1" noChangeArrowheads="1"/>
          </p:cNvSpPr>
          <p:nvPr>
            <p:ph type="sldNum" idx="10"/>
          </p:nvPr>
        </p:nvSpPr>
        <p:spPr>
          <a:ln/>
        </p:spPr>
        <p:txBody>
          <a:bodyPr/>
          <a:lstStyle>
            <a:lvl1pPr>
              <a:defRPr/>
            </a:lvl1pPr>
          </a:lstStyle>
          <a:p>
            <a:pPr>
              <a:defRPr/>
            </a:pPr>
            <a:fld id="{C111472E-7F3A-4CAF-ADA2-A30BF9D1D211}" type="slidenum">
              <a:rPr lang="en-GB" altLang="en-US"/>
              <a:pPr>
                <a:defRPr/>
              </a:pPr>
              <a:t>‹#›</a:t>
            </a:fld>
            <a:endParaRPr lang="en-GB" altLang="en-US"/>
          </a:p>
        </p:txBody>
      </p:sp>
    </p:spTree>
    <p:extLst>
      <p:ext uri="{BB962C8B-B14F-4D97-AF65-F5344CB8AC3E}">
        <p14:creationId xmlns:p14="http://schemas.microsoft.com/office/powerpoint/2010/main" val="34671482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0B2BB807-6C1A-4230-9258-CA43B7891517}"/>
              </a:ext>
            </a:extLst>
          </p:cNvPr>
          <p:cNvSpPr>
            <a:spLocks noGrp="1" noChangeArrowheads="1"/>
          </p:cNvSpPr>
          <p:nvPr>
            <p:ph type="sldNum" idx="10"/>
          </p:nvPr>
        </p:nvSpPr>
        <p:spPr>
          <a:ln/>
        </p:spPr>
        <p:txBody>
          <a:bodyPr/>
          <a:lstStyle>
            <a:lvl1pPr>
              <a:defRPr/>
            </a:lvl1pPr>
          </a:lstStyle>
          <a:p>
            <a:pPr>
              <a:defRPr/>
            </a:pPr>
            <a:fld id="{D6E8FC58-9364-4CFB-AE7F-AEFCB361DAF2}" type="slidenum">
              <a:rPr lang="en-GB" altLang="en-US"/>
              <a:pPr>
                <a:defRPr/>
              </a:pPr>
              <a:t>‹#›</a:t>
            </a:fld>
            <a:endParaRPr lang="en-GB" altLang="en-US"/>
          </a:p>
        </p:txBody>
      </p:sp>
    </p:spTree>
    <p:extLst>
      <p:ext uri="{BB962C8B-B14F-4D97-AF65-F5344CB8AC3E}">
        <p14:creationId xmlns:p14="http://schemas.microsoft.com/office/powerpoint/2010/main" val="3101133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7084" y="274638"/>
            <a:ext cx="2741083" cy="58483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1" y="274638"/>
            <a:ext cx="8024284"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5">
            <a:extLst>
              <a:ext uri="{FF2B5EF4-FFF2-40B4-BE49-F238E27FC236}">
                <a16:creationId xmlns:a16="http://schemas.microsoft.com/office/drawing/2014/main" id="{FD44C8AC-1C08-423F-96F9-F70A97598564}"/>
              </a:ext>
            </a:extLst>
          </p:cNvPr>
          <p:cNvSpPr>
            <a:spLocks noGrp="1" noChangeArrowheads="1"/>
          </p:cNvSpPr>
          <p:nvPr>
            <p:ph type="sldNum" idx="10"/>
          </p:nvPr>
        </p:nvSpPr>
        <p:spPr>
          <a:ln/>
        </p:spPr>
        <p:txBody>
          <a:bodyPr/>
          <a:lstStyle>
            <a:lvl1pPr>
              <a:defRPr/>
            </a:lvl1pPr>
          </a:lstStyle>
          <a:p>
            <a:pPr>
              <a:defRPr/>
            </a:pPr>
            <a:fld id="{5D07D427-1A58-44F0-9F38-435FF26112D1}" type="slidenum">
              <a:rPr lang="en-GB" altLang="en-US"/>
              <a:pPr>
                <a:defRPr/>
              </a:pPr>
              <a:t>‹#›</a:t>
            </a:fld>
            <a:endParaRPr lang="en-GB" altLang="en-US"/>
          </a:p>
        </p:txBody>
      </p:sp>
    </p:spTree>
    <p:extLst>
      <p:ext uri="{BB962C8B-B14F-4D97-AF65-F5344CB8AC3E}">
        <p14:creationId xmlns:p14="http://schemas.microsoft.com/office/powerpoint/2010/main" val="2129472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DF709-F903-4499-B75B-1FD67BF2BFD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F81D27D-BD9D-47C0-9B2A-82FF1578EE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5312A3-3750-4C9F-A1B0-CC74B96330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E211BE3-664F-4E9F-A492-66DE71B60FFA}"/>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6" name="Footer Placeholder 5">
            <a:extLst>
              <a:ext uri="{FF2B5EF4-FFF2-40B4-BE49-F238E27FC236}">
                <a16:creationId xmlns:a16="http://schemas.microsoft.com/office/drawing/2014/main" id="{4B277D95-AC01-45FD-AEDA-782F1FBA03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D03B31A-1189-441B-B0DD-F71D082A3111}"/>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256619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87046-ED0A-4E88-96F4-23CBDABA01C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ABED92-45AD-4AFB-AF5B-2A5A03B954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4D20619-C640-49F0-AA95-2D3143C79B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84FC9B6-BE6E-4133-A1C0-ABB61A0525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B46007-7E97-47BF-A2E6-117F921AA4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7CEAF97-DD6E-4A99-A099-9A96658CF50A}"/>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8" name="Footer Placeholder 7">
            <a:extLst>
              <a:ext uri="{FF2B5EF4-FFF2-40B4-BE49-F238E27FC236}">
                <a16:creationId xmlns:a16="http://schemas.microsoft.com/office/drawing/2014/main" id="{509F036C-1C4F-4ABB-97E8-D075FF46003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C61084C-4EC6-41C0-9F21-8E9363593976}"/>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3562865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28C1A-3A6F-4270-B9A7-B8CE1656071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B2ED2C2-20F9-410C-9107-F7130CA677B1}"/>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4" name="Footer Placeholder 3">
            <a:extLst>
              <a:ext uri="{FF2B5EF4-FFF2-40B4-BE49-F238E27FC236}">
                <a16:creationId xmlns:a16="http://schemas.microsoft.com/office/drawing/2014/main" id="{DB548EED-28E0-4B6C-922B-74824829B9B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886ED79-1D6A-4790-81D8-497784646794}"/>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410600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741640-1359-4199-B74C-4152466F0C9E}"/>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3" name="Footer Placeholder 2">
            <a:extLst>
              <a:ext uri="{FF2B5EF4-FFF2-40B4-BE49-F238E27FC236}">
                <a16:creationId xmlns:a16="http://schemas.microsoft.com/office/drawing/2014/main" id="{F8ACE64C-F67B-4C93-8408-CCF9041BBC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D6185C7-83B9-4D51-B7F6-88661378741C}"/>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23715375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9375A-9A15-4C45-8282-240D699DAB3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425AF46-7229-4E00-BBE4-21821EB136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245A655-3305-41D2-B800-4366E06CA8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26627E-FA52-4A69-B1F6-E3A6D35CA2D2}"/>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6" name="Footer Placeholder 5">
            <a:extLst>
              <a:ext uri="{FF2B5EF4-FFF2-40B4-BE49-F238E27FC236}">
                <a16:creationId xmlns:a16="http://schemas.microsoft.com/office/drawing/2014/main" id="{B1DF06BF-8902-4886-ACCE-723B1156B2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B33089-6E92-495B-A3DA-7B5330A72E1F}"/>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3422278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DF25-AAEC-4550-B172-91B98DF8EB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1B48612-80A1-451B-BBCF-7A0F783242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B76BF28-D4DD-479C-B7EC-D210D7863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06BBFA-E385-4C58-8A2A-7BFC55912D2F}"/>
              </a:ext>
            </a:extLst>
          </p:cNvPr>
          <p:cNvSpPr>
            <a:spLocks noGrp="1"/>
          </p:cNvSpPr>
          <p:nvPr>
            <p:ph type="dt" sz="half" idx="10"/>
          </p:nvPr>
        </p:nvSpPr>
        <p:spPr/>
        <p:txBody>
          <a:bodyPr/>
          <a:lstStyle/>
          <a:p>
            <a:fld id="{87C4AF22-403B-4C29-B6E5-44BE85DDC6C0}" type="datetimeFigureOut">
              <a:rPr lang="en-GB" smtClean="0"/>
              <a:t>06/07/2020</a:t>
            </a:fld>
            <a:endParaRPr lang="en-GB"/>
          </a:p>
        </p:txBody>
      </p:sp>
      <p:sp>
        <p:nvSpPr>
          <p:cNvPr id="6" name="Footer Placeholder 5">
            <a:extLst>
              <a:ext uri="{FF2B5EF4-FFF2-40B4-BE49-F238E27FC236}">
                <a16:creationId xmlns:a16="http://schemas.microsoft.com/office/drawing/2014/main" id="{62F17AD5-6E3A-47C0-8FDC-4E0E7E52B50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B5BC5DA-204D-477B-9F30-4E0AD2D76ACF}"/>
              </a:ext>
            </a:extLst>
          </p:cNvPr>
          <p:cNvSpPr>
            <a:spLocks noGrp="1"/>
          </p:cNvSpPr>
          <p:nvPr>
            <p:ph type="sldNum" sz="quarter" idx="12"/>
          </p:nvPr>
        </p:nvSpPr>
        <p:spPr/>
        <p:txBody>
          <a:bodyPr/>
          <a:lstStyle/>
          <a:p>
            <a:fld id="{02CF5A66-ADDB-4663-B228-DECD9FF99CFD}" type="slidenum">
              <a:rPr lang="en-GB" smtClean="0"/>
              <a:t>‹#›</a:t>
            </a:fld>
            <a:endParaRPr lang="en-GB"/>
          </a:p>
        </p:txBody>
      </p:sp>
    </p:spTree>
    <p:extLst>
      <p:ext uri="{BB962C8B-B14F-4D97-AF65-F5344CB8AC3E}">
        <p14:creationId xmlns:p14="http://schemas.microsoft.com/office/powerpoint/2010/main" val="3389593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520081-8A2B-46A8-941F-A6DEFA5E0D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1065648-77BE-407C-977F-8259129D7E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9C1F8F-939E-4F53-9E3A-2D941B0BE6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C4AF22-403B-4C29-B6E5-44BE85DDC6C0}" type="datetimeFigureOut">
              <a:rPr lang="en-GB" smtClean="0"/>
              <a:t>06/07/2020</a:t>
            </a:fld>
            <a:endParaRPr lang="en-GB"/>
          </a:p>
        </p:txBody>
      </p:sp>
      <p:sp>
        <p:nvSpPr>
          <p:cNvPr id="5" name="Footer Placeholder 4">
            <a:extLst>
              <a:ext uri="{FF2B5EF4-FFF2-40B4-BE49-F238E27FC236}">
                <a16:creationId xmlns:a16="http://schemas.microsoft.com/office/drawing/2014/main" id="{3C4FD2D4-76C1-47CE-82B6-37D7D2E0C9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08739DC-93C2-423D-B7A8-8400F447CB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F5A66-ADDB-4663-B228-DECD9FF99CFD}" type="slidenum">
              <a:rPr lang="en-GB" smtClean="0"/>
              <a:t>‹#›</a:t>
            </a:fld>
            <a:endParaRPr lang="en-GB"/>
          </a:p>
        </p:txBody>
      </p:sp>
    </p:spTree>
    <p:extLst>
      <p:ext uri="{BB962C8B-B14F-4D97-AF65-F5344CB8AC3E}">
        <p14:creationId xmlns:p14="http://schemas.microsoft.com/office/powerpoint/2010/main" val="2387840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White">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50A83803-28BF-4C29-A0BC-BB64A9909A50}"/>
              </a:ext>
            </a:extLst>
          </p:cNvPr>
          <p:cNvSpPr>
            <a:spLocks noGrp="1" noChangeArrowheads="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a:extLst>
              <a:ext uri="{FF2B5EF4-FFF2-40B4-BE49-F238E27FC236}">
                <a16:creationId xmlns:a16="http://schemas.microsoft.com/office/drawing/2014/main" id="{8283DE35-68A2-46D2-B1FD-1B784F97A81D}"/>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4EED9A34-8B67-4A9B-AA90-4A9A5DFC8F6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ea typeface="Microsoft YaHei" panose="020B0503020204020204" pitchFamily="34" charset="-122"/>
              </a:defRPr>
            </a:lvl1pPr>
          </a:lstStyle>
          <a:p>
            <a:pPr>
              <a:defRPr/>
            </a:pPr>
            <a:fld id="{DD122C52-FD8F-4F87-9C8F-77E21B1B01EC}" type="datetimeFigureOut">
              <a:rPr lang="en-GB"/>
              <a:pPr>
                <a:defRPr/>
              </a:pPr>
              <a:t>06/07/2020</a:t>
            </a:fld>
            <a:endParaRPr lang="en-GB"/>
          </a:p>
        </p:txBody>
      </p:sp>
      <p:sp>
        <p:nvSpPr>
          <p:cNvPr id="5" name="Footer Placeholder 4">
            <a:extLst>
              <a:ext uri="{FF2B5EF4-FFF2-40B4-BE49-F238E27FC236}">
                <a16:creationId xmlns:a16="http://schemas.microsoft.com/office/drawing/2014/main" id="{A2D86025-4659-47F9-90D4-E4AB5EDF5FC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ea typeface="Microsoft YaHei" panose="020B0503020204020204" pitchFamily="34" charset="-122"/>
              </a:defRPr>
            </a:lvl1pPr>
          </a:lstStyle>
          <a:p>
            <a:pPr>
              <a:defRPr/>
            </a:pPr>
            <a:endParaRPr lang="en-GB"/>
          </a:p>
        </p:txBody>
      </p:sp>
      <p:sp>
        <p:nvSpPr>
          <p:cNvPr id="6" name="Slide Number Placeholder 5">
            <a:extLst>
              <a:ext uri="{FF2B5EF4-FFF2-40B4-BE49-F238E27FC236}">
                <a16:creationId xmlns:a16="http://schemas.microsoft.com/office/drawing/2014/main" id="{D68D20B5-DF02-4965-808D-9E6A4FE1141C}"/>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a:defRPr/>
            </a:pPr>
            <a:fld id="{F41B272A-84FF-48D0-A6F1-0080ED07D02A}" type="slidenum">
              <a:rPr lang="en-GB" altLang="en-US"/>
              <a:pPr>
                <a:defRPr/>
              </a:pPr>
              <a:t>‹#›</a:t>
            </a:fld>
            <a:endParaRPr lang="en-GB" altLang="en-US"/>
          </a:p>
        </p:txBody>
      </p:sp>
    </p:spTree>
    <p:extLst>
      <p:ext uri="{BB962C8B-B14F-4D97-AF65-F5344CB8AC3E}">
        <p14:creationId xmlns:p14="http://schemas.microsoft.com/office/powerpoint/2010/main" val="13135876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sp>
        <p:nvSpPr>
          <p:cNvPr id="1026" name="Rectangle 1">
            <a:extLst>
              <a:ext uri="{FF2B5EF4-FFF2-40B4-BE49-F238E27FC236}">
                <a16:creationId xmlns:a16="http://schemas.microsoft.com/office/drawing/2014/main" id="{7B8B64F9-9C0D-417C-9FD3-29876E14D7EC}"/>
              </a:ext>
            </a:extLst>
          </p:cNvPr>
          <p:cNvSpPr>
            <a:spLocks noGrp="1" noChangeArrowheads="1"/>
          </p:cNvSpPr>
          <p:nvPr>
            <p:ph type="title"/>
          </p:nvPr>
        </p:nvSpPr>
        <p:spPr bwMode="auto">
          <a:xfrm>
            <a:off x="609601" y="274639"/>
            <a:ext cx="1096856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7" name="Rectangle 2">
            <a:extLst>
              <a:ext uri="{FF2B5EF4-FFF2-40B4-BE49-F238E27FC236}">
                <a16:creationId xmlns:a16="http://schemas.microsoft.com/office/drawing/2014/main" id="{72086042-6E66-4AD2-A477-000632EBA22E}"/>
              </a:ext>
            </a:extLst>
          </p:cNvPr>
          <p:cNvSpPr>
            <a:spLocks noGrp="1" noChangeArrowheads="1"/>
          </p:cNvSpPr>
          <p:nvPr>
            <p:ph type="body" idx="1"/>
          </p:nvPr>
        </p:nvSpPr>
        <p:spPr bwMode="auto">
          <a:xfrm>
            <a:off x="609601" y="1600200"/>
            <a:ext cx="10968567" cy="4522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a:p>
            <a:pPr lvl="4"/>
            <a:r>
              <a:rPr lang="en-GB" altLang="en-US"/>
              <a:t>Eighth Outline Level</a:t>
            </a:r>
          </a:p>
          <a:p>
            <a:pPr lvl="4"/>
            <a:r>
              <a:rPr lang="en-GB" altLang="en-US"/>
              <a:t>Ninth Outline Level</a:t>
            </a:r>
          </a:p>
        </p:txBody>
      </p:sp>
      <p:sp>
        <p:nvSpPr>
          <p:cNvPr id="1028" name="Text Box 3">
            <a:extLst>
              <a:ext uri="{FF2B5EF4-FFF2-40B4-BE49-F238E27FC236}">
                <a16:creationId xmlns:a16="http://schemas.microsoft.com/office/drawing/2014/main" id="{DFABBAF9-F559-4D04-994A-9832C085DFC1}"/>
              </a:ext>
            </a:extLst>
          </p:cNvPr>
          <p:cNvSpPr txBox="1">
            <a:spLocks noChangeArrowheads="1"/>
          </p:cNvSpPr>
          <p:nvPr/>
        </p:nvSpPr>
        <p:spPr bwMode="auto">
          <a:xfrm>
            <a:off x="609601" y="6356350"/>
            <a:ext cx="2842684" cy="363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800"/>
          </a:p>
        </p:txBody>
      </p:sp>
      <p:sp>
        <p:nvSpPr>
          <p:cNvPr id="1029" name="Text Box 4">
            <a:extLst>
              <a:ext uri="{FF2B5EF4-FFF2-40B4-BE49-F238E27FC236}">
                <a16:creationId xmlns:a16="http://schemas.microsoft.com/office/drawing/2014/main" id="{29182923-4DF4-4834-A371-52D60158D662}"/>
              </a:ext>
            </a:extLst>
          </p:cNvPr>
          <p:cNvSpPr txBox="1">
            <a:spLocks noChangeArrowheads="1"/>
          </p:cNvSpPr>
          <p:nvPr/>
        </p:nvSpPr>
        <p:spPr bwMode="auto">
          <a:xfrm>
            <a:off x="4165600" y="6356351"/>
            <a:ext cx="3860800"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buClr>
                <a:srgbClr val="000000"/>
              </a:buClr>
              <a:buSzPct val="100000"/>
              <a:buFont typeface="Times New Roman" panose="02020603050405020304" pitchFamily="18" charset="0"/>
              <a:buNone/>
            </a:pPr>
            <a:endParaRPr lang="en-US" altLang="en-US" sz="1800"/>
          </a:p>
        </p:txBody>
      </p:sp>
      <p:sp>
        <p:nvSpPr>
          <p:cNvPr id="2" name="Rectangle 5">
            <a:extLst>
              <a:ext uri="{FF2B5EF4-FFF2-40B4-BE49-F238E27FC236}">
                <a16:creationId xmlns:a16="http://schemas.microsoft.com/office/drawing/2014/main" id="{798798E4-321E-403D-993E-802C8C2CF630}"/>
              </a:ext>
            </a:extLst>
          </p:cNvPr>
          <p:cNvSpPr>
            <a:spLocks noGrp="1" noChangeArrowheads="1"/>
          </p:cNvSpPr>
          <p:nvPr>
            <p:ph type="sldNum"/>
          </p:nvPr>
        </p:nvSpPr>
        <p:spPr bwMode="auto">
          <a:xfrm>
            <a:off x="8737601" y="6356350"/>
            <a:ext cx="2840567" cy="361950"/>
          </a:xfrm>
          <a:prstGeom prst="rect">
            <a:avLst/>
          </a:prstGeom>
          <a:noFill/>
          <a:ln>
            <a:noFill/>
          </a:ln>
          <a:effectLst/>
        </p:spPr>
        <p:txBody>
          <a:bodyPr vert="horz" wrap="square" lIns="90000" tIns="46800" rIns="90000" bIns="46800" numCol="1" anchor="ctr" anchorCtr="0" compatLnSpc="1">
            <a:prstTxWarp prst="textNoShape">
              <a:avLst/>
            </a:prstTxWarp>
          </a:bodyPr>
          <a:lstStyle>
            <a:lvl1pPr>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pPr>
              <a:defRPr/>
            </a:pPr>
            <a:fld id="{03964AE6-F899-413E-B77C-123C2A189AA8}" type="slidenum">
              <a:rPr lang="en-GB" altLang="en-US"/>
              <a:pPr>
                <a:defRPr/>
              </a:pPr>
              <a:t>‹#›</a:t>
            </a:fld>
            <a:endParaRPr lang="en-GB" altLang="en-US"/>
          </a:p>
        </p:txBody>
      </p:sp>
    </p:spTree>
    <p:extLst>
      <p:ext uri="{BB962C8B-B14F-4D97-AF65-F5344CB8AC3E}">
        <p14:creationId xmlns:p14="http://schemas.microsoft.com/office/powerpoint/2010/main" val="187878562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omic Sans MS" pitchFamily="64" charset="0"/>
          <a:ea typeface="Microsoft YaHei" charset="-122"/>
        </a:defRPr>
      </a:lvl2pPr>
      <a:lvl3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omic Sans MS" pitchFamily="64" charset="0"/>
          <a:ea typeface="Microsoft YaHei" charset="-122"/>
        </a:defRPr>
      </a:lvl3pPr>
      <a:lvl4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omic Sans MS" pitchFamily="64" charset="0"/>
          <a:ea typeface="Microsoft YaHei" charset="-122"/>
        </a:defRPr>
      </a:lvl4pPr>
      <a:lvl5pPr algn="ctr" defTabSz="449263"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Comic Sans MS" pitchFamily="64" charset="0"/>
          <a:ea typeface="Microsoft YaHei" charset="-122"/>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pitchFamily="64" charset="0"/>
          <a:ea typeface="Microsoft YaHei" charset="-122"/>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pitchFamily="64" charset="0"/>
          <a:ea typeface="Microsoft YaHei" charset="-122"/>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pitchFamily="64" charset="0"/>
          <a:ea typeface="Microsoft YaHei" charset="-122"/>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mic Sans MS" pitchFamily="64" charset="0"/>
          <a:ea typeface="Microsoft YaHei" charset="-122"/>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anose="02020603050405020304"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anose="02020603050405020304" pitchFamily="18"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anose="02020603050405020304" pitchFamily="18"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anose="02020603050405020304" pitchFamily="18"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2.wmf"/></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media" Target="file:///G:\Spanish%20KS2\Spanish%20KS2\Unidad%205\Unit%205%20Epic%20Mascotas-%20Part%201%20Spanish%20Animal%20Pets.mp4" TargetMode="Externa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png"/><Relationship Id="rId5" Type="http://schemas.openxmlformats.org/officeDocument/2006/relationships/slideLayout" Target="../slideLayouts/slideLayout29.xml"/><Relationship Id="rId4" Type="http://schemas.openxmlformats.org/officeDocument/2006/relationships/video" Target="file:///G:\Spanish%20KS2\Spanish%20KS2\Unidad%205\Unit%205%20Epic%20Mascotas-%20Part%201%20Spanish%20Animal%20Pets.mp4" TargetMode="Externa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1048-32BA-4E6B-95F8-2AE92CF71C26}"/>
              </a:ext>
            </a:extLst>
          </p:cNvPr>
          <p:cNvSpPr>
            <a:spLocks noGrp="1"/>
          </p:cNvSpPr>
          <p:nvPr>
            <p:ph type="title"/>
          </p:nvPr>
        </p:nvSpPr>
        <p:spPr>
          <a:xfrm>
            <a:off x="838201" y="365125"/>
            <a:ext cx="5393360" cy="1325563"/>
          </a:xfrm>
        </p:spPr>
        <p:txBody>
          <a:bodyPr>
            <a:normAutofit/>
          </a:bodyPr>
          <a:lstStyle/>
          <a:p>
            <a:r>
              <a:rPr lang="en-GB" sz="3700" u="sng">
                <a:latin typeface="Comic Sans MS" panose="030F0702030302020204" pitchFamily="66" charset="0"/>
              </a:rPr>
              <a:t>¡</a:t>
            </a:r>
            <a:r>
              <a:rPr lang="en-GB" sz="3700" u="sng" err="1">
                <a:latin typeface="Comic Sans MS" panose="030F0702030302020204" pitchFamily="66" charset="0"/>
              </a:rPr>
              <a:t>Bienvenidos</a:t>
            </a:r>
            <a:r>
              <a:rPr lang="en-GB" sz="3700" u="sng">
                <a:latin typeface="Comic Sans MS" panose="030F0702030302020204" pitchFamily="66" charset="0"/>
              </a:rPr>
              <a:t> a </a:t>
            </a:r>
            <a:r>
              <a:rPr lang="en-GB" sz="3700" u="sng" err="1">
                <a:latin typeface="Comic Sans MS" panose="030F0702030302020204" pitchFamily="66" charset="0"/>
              </a:rPr>
              <a:t>nuestra</a:t>
            </a:r>
            <a:r>
              <a:rPr lang="en-GB" sz="3700" u="sng">
                <a:latin typeface="Comic Sans MS" panose="030F0702030302020204" pitchFamily="66" charset="0"/>
              </a:rPr>
              <a:t> </a:t>
            </a:r>
            <a:r>
              <a:rPr lang="en-GB" sz="3700" u="sng" err="1">
                <a:latin typeface="Comic Sans MS" panose="030F0702030302020204" pitchFamily="66" charset="0"/>
              </a:rPr>
              <a:t>lección</a:t>
            </a:r>
            <a:r>
              <a:rPr lang="en-GB" sz="3700" u="sng">
                <a:latin typeface="Comic Sans MS" panose="030F0702030302020204" pitchFamily="66" charset="0"/>
              </a:rPr>
              <a:t> de </a:t>
            </a:r>
            <a:r>
              <a:rPr lang="en-GB" sz="3700" u="sng" err="1">
                <a:latin typeface="Comic Sans MS" panose="030F0702030302020204" pitchFamily="66" charset="0"/>
              </a:rPr>
              <a:t>español</a:t>
            </a:r>
            <a:r>
              <a:rPr lang="en-GB" sz="3700" u="sng">
                <a:latin typeface="Comic Sans MS" panose="030F0702030302020204" pitchFamily="66" charset="0"/>
              </a:rPr>
              <a:t>!</a:t>
            </a:r>
          </a:p>
        </p:txBody>
      </p:sp>
      <p:sp>
        <p:nvSpPr>
          <p:cNvPr id="3" name="Content Placeholder 2">
            <a:extLst>
              <a:ext uri="{FF2B5EF4-FFF2-40B4-BE49-F238E27FC236}">
                <a16:creationId xmlns:a16="http://schemas.microsoft.com/office/drawing/2014/main" id="{40E41446-4BE9-41B7-8672-6C260E263D51}"/>
              </a:ext>
            </a:extLst>
          </p:cNvPr>
          <p:cNvSpPr>
            <a:spLocks noGrp="1"/>
          </p:cNvSpPr>
          <p:nvPr>
            <p:ph idx="1"/>
          </p:nvPr>
        </p:nvSpPr>
        <p:spPr>
          <a:xfrm>
            <a:off x="838200" y="1825625"/>
            <a:ext cx="5393361" cy="4351338"/>
          </a:xfrm>
        </p:spPr>
        <p:txBody>
          <a:bodyPr>
            <a:normAutofit/>
          </a:bodyPr>
          <a:lstStyle/>
          <a:p>
            <a:pPr marL="0" indent="0">
              <a:buNone/>
            </a:pPr>
            <a:r>
              <a:rPr lang="en-GB" dirty="0">
                <a:latin typeface="Comic Sans MS" panose="030F0702030302020204" pitchFamily="66" charset="0"/>
              </a:rPr>
              <a:t>Hola everybody! Welcome to our Spanish lesson!</a:t>
            </a:r>
          </a:p>
          <a:p>
            <a:pPr marL="0" indent="0">
              <a:buNone/>
            </a:pPr>
            <a:r>
              <a:rPr lang="en-GB" dirty="0">
                <a:latin typeface="Comic Sans MS" panose="030F0702030302020204" pitchFamily="66" charset="0"/>
              </a:rPr>
              <a:t>Let’s start with our Buenos </a:t>
            </a:r>
            <a:r>
              <a:rPr lang="en-GB" dirty="0" err="1">
                <a:latin typeface="Comic Sans MS" panose="030F0702030302020204" pitchFamily="66" charset="0"/>
              </a:rPr>
              <a:t>Días</a:t>
            </a:r>
            <a:r>
              <a:rPr lang="en-GB" dirty="0">
                <a:latin typeface="Comic Sans MS" panose="030F0702030302020204" pitchFamily="66" charset="0"/>
              </a:rPr>
              <a:t> song on slide 2. Sing along!</a:t>
            </a:r>
          </a:p>
          <a:p>
            <a:pPr marL="0" indent="0">
              <a:buNone/>
            </a:pPr>
            <a:r>
              <a:rPr lang="en-GB" dirty="0">
                <a:latin typeface="Comic Sans MS" panose="030F0702030302020204" pitchFamily="66" charset="0"/>
              </a:rPr>
              <a:t>If you can’t open the link, try to find it on YouTube: https://www.youtube.com/watch?v=IRXeDfxcjjc</a:t>
            </a:r>
          </a:p>
          <a:p>
            <a:pPr marL="0" indent="0">
              <a:buNone/>
            </a:pPr>
            <a:r>
              <a:rPr lang="en-GB" dirty="0">
                <a:latin typeface="Comic Sans MS" panose="030F0702030302020204" pitchFamily="66" charset="0"/>
              </a:rPr>
              <a:t> </a:t>
            </a:r>
          </a:p>
        </p:txBody>
      </p:sp>
      <p:pic>
        <p:nvPicPr>
          <p:cNvPr id="5" name="Picture 4" descr="A picture containing drawing&#10;&#10;Description automatically generated">
            <a:extLst>
              <a:ext uri="{FF2B5EF4-FFF2-40B4-BE49-F238E27FC236}">
                <a16:creationId xmlns:a16="http://schemas.microsoft.com/office/drawing/2014/main" id="{CC5326FB-52DD-40DF-8DC3-C4DB43D21BFA}"/>
              </a:ext>
            </a:extLst>
          </p:cNvPr>
          <p:cNvPicPr>
            <a:picLocks noChangeAspect="1"/>
          </p:cNvPicPr>
          <p:nvPr/>
        </p:nvPicPr>
        <p:blipFill rotWithShape="1">
          <a:blip r:embed="rId2">
            <a:extLst>
              <a:ext uri="{28A0092B-C50C-407E-A947-70E740481C1C}">
                <a14:useLocalDpi xmlns:a14="http://schemas.microsoft.com/office/drawing/2010/main" val="0"/>
              </a:ext>
            </a:extLst>
          </a:blip>
          <a:srcRect b="12500"/>
          <a:stretch/>
        </p:blipFill>
        <p:spPr>
          <a:xfrm>
            <a:off x="7751975" y="1075239"/>
            <a:ext cx="4128603" cy="4128603"/>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23686984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995B4FEC-804B-46B7-B12C-39CF84A3AFDC}"/>
              </a:ext>
            </a:extLst>
          </p:cNvPr>
          <p:cNvSpPr txBox="1">
            <a:spLocks noChangeArrowheads="1"/>
          </p:cNvSpPr>
          <p:nvPr/>
        </p:nvSpPr>
        <p:spPr bwMode="auto">
          <a:xfrm>
            <a:off x="1939925" y="1417639"/>
            <a:ext cx="8229600" cy="532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7200" b="1" dirty="0">
                <a:solidFill>
                  <a:srgbClr val="558ED5"/>
                </a:solidFill>
                <a:latin typeface="Comic Sans MS" panose="030F0702030302020204" pitchFamily="66" charset="0"/>
              </a:rPr>
              <a:t>Un </a:t>
            </a:r>
            <a:r>
              <a:rPr lang="en-GB" altLang="en-US" sz="7200" b="1" dirty="0" err="1">
                <a:solidFill>
                  <a:srgbClr val="558ED5"/>
                </a:solidFill>
                <a:latin typeface="Comic Sans MS" panose="030F0702030302020204" pitchFamily="66" charset="0"/>
              </a:rPr>
              <a:t>conejo</a:t>
            </a:r>
            <a:r>
              <a:rPr lang="en-GB" altLang="en-US" sz="7200" b="1" dirty="0">
                <a:solidFill>
                  <a:srgbClr val="558ED5"/>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kon</a:t>
            </a:r>
            <a:r>
              <a:rPr lang="en-GB" altLang="en-US" sz="2400" b="1" dirty="0">
                <a:solidFill>
                  <a:srgbClr val="FF0000"/>
                </a:solidFill>
                <a:latin typeface="Comic Sans MS" panose="030F0702030302020204" pitchFamily="66" charset="0"/>
              </a:rPr>
              <a:t>-eh-co)</a:t>
            </a:r>
            <a:endParaRPr lang="en-GB" altLang="en-US" sz="2400" b="1" dirty="0">
              <a:solidFill>
                <a:srgbClr val="558ED5"/>
              </a:solidFill>
              <a:latin typeface="Comic Sans MS" panose="030F0702030302020204" pitchFamily="66" charset="0"/>
            </a:endParaRPr>
          </a:p>
          <a:p>
            <a:pPr algn="ctr" defTabSz="449263" fontAlgn="base">
              <a:spcBef>
                <a:spcPct val="0"/>
              </a:spcBef>
              <a:spcAft>
                <a:spcPct val="0"/>
              </a:spcAft>
              <a:buSzPct val="100000"/>
            </a:pPr>
            <a:endParaRPr lang="en-GB" altLang="en-US" sz="7200" b="1" dirty="0">
              <a:solidFill>
                <a:srgbClr val="558ED5"/>
              </a:solidFill>
              <a:latin typeface="Comic Sans MS" panose="030F0702030302020204" pitchFamily="66" charset="0"/>
            </a:endParaRPr>
          </a:p>
        </p:txBody>
      </p:sp>
      <p:pic>
        <p:nvPicPr>
          <p:cNvPr id="9219" name="Picture 3">
            <a:extLst>
              <a:ext uri="{FF2B5EF4-FFF2-40B4-BE49-F238E27FC236}">
                <a16:creationId xmlns:a16="http://schemas.microsoft.com/office/drawing/2014/main" id="{8F86914D-94AA-44A8-A954-F9887B651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631" y="2825336"/>
            <a:ext cx="3024188"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9218">
                                            <p:txEl>
                                              <p:pRg st="0" end="0"/>
                                            </p:txEl>
                                          </p:spTgt>
                                        </p:tgtEl>
                                        <p:attrNameLst>
                                          <p:attrName>style.visibility</p:attrName>
                                        </p:attrNameLst>
                                      </p:cBhvr>
                                      <p:to>
                                        <p:strVal val="visible"/>
                                      </p:to>
                                    </p:set>
                                    <p:animEffect transition="in" filter="fade">
                                      <p:cBhvr additive="repl">
                                        <p:cTn id="7" dur="1000"/>
                                        <p:tgtEl>
                                          <p:spTgt spid="9218">
                                            <p:txEl>
                                              <p:pRg st="0" end="0"/>
                                            </p:txEl>
                                          </p:spTgt>
                                        </p:tgtEl>
                                      </p:cBhvr>
                                    </p:animEffect>
                                    <p:anim calcmode="lin" valueType="num">
                                      <p:cBhvr additive="repl">
                                        <p:cTn id="8" dur="1000" fill="hold"/>
                                        <p:tgtEl>
                                          <p:spTgt spid="9218">
                                            <p:txEl>
                                              <p:pRg st="0" end="0"/>
                                            </p:txEl>
                                          </p:spTgt>
                                        </p:tgtEl>
                                        <p:attrNameLst>
                                          <p:attrName>ppt_x</p:attrName>
                                        </p:attrNameLst>
                                      </p:cBhvr>
                                      <p:tavLst>
                                        <p:tav>
                                          <p:val>
                                            <p:strVal val="#ppt_x"/>
                                          </p:val>
                                        </p:tav>
                                        <p:tav>
                                          <p:val>
                                            <p:strVal val="#ppt_x"/>
                                          </p:val>
                                        </p:tav>
                                      </p:tavLst>
                                    </p:anim>
                                    <p:anim calcmode="lin" valueType="num">
                                      <p:cBhvr additive="repl">
                                        <p:cTn id="9" dur="1000" fill="hold"/>
                                        <p:tgtEl>
                                          <p:spTgt spid="9218">
                                            <p:txEl>
                                              <p:pRg st="0" end="0"/>
                                            </p:txEl>
                                          </p:spTgt>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additive="repl">
                                        <p:cTn id="13" dur="1" fill="hold">
                                          <p:stCondLst>
                                            <p:cond delay="0"/>
                                          </p:stCondLst>
                                        </p:cTn>
                                        <p:tgtEl>
                                          <p:spTgt spid="9219"/>
                                        </p:tgtEl>
                                        <p:attrNameLst>
                                          <p:attrName>style.visibility</p:attrName>
                                        </p:attrNameLst>
                                      </p:cBhvr>
                                      <p:to>
                                        <p:strVal val="visible"/>
                                      </p:to>
                                    </p:set>
                                    <p:animEffect transition="in" filter="fade">
                                      <p:cBhvr additive="repl">
                                        <p:cTn id="14" dur="1000"/>
                                        <p:tgtEl>
                                          <p:spTgt spid="9219"/>
                                        </p:tgtEl>
                                      </p:cBhvr>
                                    </p:animEffect>
                                    <p:anim calcmode="lin" valueType="num">
                                      <p:cBhvr additive="repl">
                                        <p:cTn id="15" dur="1000" fill="hold"/>
                                        <p:tgtEl>
                                          <p:spTgt spid="9219"/>
                                        </p:tgtEl>
                                        <p:attrNameLst>
                                          <p:attrName>ppt_x</p:attrName>
                                        </p:attrNameLst>
                                      </p:cBhvr>
                                      <p:tavLst>
                                        <p:tav>
                                          <p:val>
                                            <p:strVal val="#ppt_x"/>
                                          </p:val>
                                        </p:tav>
                                        <p:tav>
                                          <p:val>
                                            <p:strVal val="#ppt_x"/>
                                          </p:val>
                                        </p:tav>
                                      </p:tavLst>
                                    </p:anim>
                                    <p:anim calcmode="lin" valueType="num">
                                      <p:cBhvr additive="repl">
                                        <p:cTn id="16" dur="1000" fill="hold"/>
                                        <p:tgtEl>
                                          <p:spTgt spid="9219"/>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EDC07E9-615B-4686-AD9C-D461AB02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812" y="3098456"/>
            <a:ext cx="6302375" cy="406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3">
            <a:extLst>
              <a:ext uri="{FF2B5EF4-FFF2-40B4-BE49-F238E27FC236}">
                <a16:creationId xmlns:a16="http://schemas.microsoft.com/office/drawing/2014/main" id="{892C896A-1F49-4C5B-891D-D5A172CF0B98}"/>
              </a:ext>
            </a:extLst>
          </p:cNvPr>
          <p:cNvSpPr>
            <a:spLocks noChangeArrowheads="1"/>
          </p:cNvSpPr>
          <p:nvPr/>
        </p:nvSpPr>
        <p:spPr bwMode="auto">
          <a:xfrm>
            <a:off x="430696" y="168551"/>
            <a:ext cx="9097617"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6000" b="1" dirty="0">
                <a:solidFill>
                  <a:srgbClr val="4F81BD"/>
                </a:solidFill>
                <a:latin typeface="Comic Sans MS" panose="030F0702030302020204" pitchFamily="66" charset="0"/>
              </a:rPr>
              <a:t>Un </a:t>
            </a:r>
            <a:r>
              <a:rPr lang="en-GB" altLang="en-US" sz="6000" b="1" dirty="0" err="1">
                <a:solidFill>
                  <a:srgbClr val="4F81BD"/>
                </a:solidFill>
                <a:latin typeface="Comic Sans MS" panose="030F0702030302020204" pitchFamily="66" charset="0"/>
              </a:rPr>
              <a:t>cuy</a:t>
            </a:r>
            <a:r>
              <a:rPr lang="en-GB" altLang="en-US" sz="6000" b="1" dirty="0">
                <a:solidFill>
                  <a:srgbClr val="4F81BD"/>
                </a:solidFill>
                <a:latin typeface="Comic Sans MS" panose="030F0702030302020204" pitchFamily="66" charset="0"/>
              </a:rPr>
              <a:t>/una </a:t>
            </a:r>
            <a:r>
              <a:rPr lang="en-GB" altLang="en-US" sz="6000" b="1" dirty="0" err="1">
                <a:solidFill>
                  <a:srgbClr val="4F81BD"/>
                </a:solidFill>
                <a:latin typeface="Comic Sans MS" panose="030F0702030302020204" pitchFamily="66" charset="0"/>
              </a:rPr>
              <a:t>cobaya</a:t>
            </a:r>
            <a:endParaRPr lang="en-GB" altLang="en-US" sz="6000" b="1" dirty="0">
              <a:solidFill>
                <a:srgbClr val="4F81BD"/>
              </a:solidFill>
              <a:latin typeface="Comic Sans MS" panose="030F0702030302020204" pitchFamily="66" charset="0"/>
            </a:endParaRPr>
          </a:p>
          <a:p>
            <a:pPr defTabSz="449263" fontAlgn="base">
              <a:spcBef>
                <a:spcPct val="0"/>
              </a:spcBef>
              <a:spcAft>
                <a:spcPct val="0"/>
              </a:spcAft>
              <a:buSzPct val="100000"/>
            </a:pPr>
            <a:r>
              <a:rPr lang="en-GB" altLang="en-US" sz="2400" b="1" dirty="0">
                <a:solidFill>
                  <a:srgbClr val="FF0000"/>
                </a:solidFill>
                <a:latin typeface="Comic Sans MS" panose="030F0702030302020204" pitchFamily="66" charset="0"/>
                <a:ea typeface="Microsoft YaHei"/>
              </a:rPr>
              <a:t>            (</a:t>
            </a:r>
            <a:r>
              <a:rPr lang="en-GB" altLang="en-US" sz="2400" b="1" dirty="0" err="1">
                <a:solidFill>
                  <a:srgbClr val="FF0000"/>
                </a:solidFill>
                <a:latin typeface="Comic Sans MS" panose="030F0702030302020204" pitchFamily="66" charset="0"/>
                <a:ea typeface="Microsoft YaHei"/>
              </a:rPr>
              <a:t>oon</a:t>
            </a:r>
            <a:r>
              <a:rPr lang="en-GB" altLang="en-US" sz="2400" b="1" dirty="0">
                <a:solidFill>
                  <a:srgbClr val="FF0000"/>
                </a:solidFill>
                <a:latin typeface="Comic Sans MS" panose="030F0702030302020204" pitchFamily="66" charset="0"/>
                <a:ea typeface="Microsoft YaHei"/>
              </a:rPr>
              <a:t> </a:t>
            </a:r>
            <a:r>
              <a:rPr lang="en-GB" altLang="en-US" sz="2400" b="1" dirty="0" err="1">
                <a:solidFill>
                  <a:srgbClr val="FF0000"/>
                </a:solidFill>
                <a:latin typeface="Comic Sans MS" panose="030F0702030302020204" pitchFamily="66" charset="0"/>
                <a:ea typeface="Microsoft YaHei"/>
              </a:rPr>
              <a:t>kwee</a:t>
            </a:r>
            <a:r>
              <a:rPr lang="en-GB" altLang="en-US" sz="2400" b="1" dirty="0">
                <a:solidFill>
                  <a:srgbClr val="FF0000"/>
                </a:solidFill>
                <a:latin typeface="Comic Sans MS" panose="030F0702030302020204" pitchFamily="66" charset="0"/>
                <a:ea typeface="Microsoft YaHei"/>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kob</a:t>
            </a:r>
            <a:r>
              <a:rPr lang="en-GB" altLang="en-US" sz="2400" b="1" dirty="0">
                <a:solidFill>
                  <a:srgbClr val="FF0000"/>
                </a:solidFill>
                <a:latin typeface="Comic Sans MS" panose="030F0702030302020204" pitchFamily="66" charset="0"/>
              </a:rPr>
              <a:t>-eye-a)</a:t>
            </a:r>
            <a:endParaRPr lang="en-GB" altLang="en-US" sz="6000" b="1" dirty="0">
              <a:solidFill>
                <a:srgbClr val="4F81BD"/>
              </a:solidFill>
              <a:latin typeface="Comic Sans MS" panose="030F0702030302020204" pitchFamily="66"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10243"/>
                                        </p:tgtEl>
                                        <p:attrNameLst>
                                          <p:attrName>style.visibility</p:attrName>
                                        </p:attrNameLst>
                                      </p:cBhvr>
                                      <p:to>
                                        <p:strVal val="visible"/>
                                      </p:to>
                                    </p:set>
                                    <p:animEffect transition="in" filter="fade">
                                      <p:cBhvr additive="repl">
                                        <p:cTn id="7" dur="1000"/>
                                        <p:tgtEl>
                                          <p:spTgt spid="10243"/>
                                        </p:tgtEl>
                                      </p:cBhvr>
                                    </p:animEffect>
                                    <p:anim calcmode="lin" valueType="num">
                                      <p:cBhvr additive="repl">
                                        <p:cTn id="8" dur="1000" fill="hold"/>
                                        <p:tgtEl>
                                          <p:spTgt spid="10243"/>
                                        </p:tgtEl>
                                        <p:attrNameLst>
                                          <p:attrName>ppt_x</p:attrName>
                                        </p:attrNameLst>
                                      </p:cBhvr>
                                      <p:tavLst>
                                        <p:tav>
                                          <p:val>
                                            <p:strVal val="#ppt_x"/>
                                          </p:val>
                                        </p:tav>
                                        <p:tav>
                                          <p:val>
                                            <p:strVal val="#ppt_x"/>
                                          </p:val>
                                        </p:tav>
                                      </p:tavLst>
                                    </p:anim>
                                    <p:anim calcmode="lin" valueType="num">
                                      <p:cBhvr additive="repl">
                                        <p:cTn id="9" dur="1000" fill="hold"/>
                                        <p:tgtEl>
                                          <p:spTgt spid="10243"/>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additive="repl">
                                        <p:cTn id="13" dur="1" fill="hold">
                                          <p:stCondLst>
                                            <p:cond delay="0"/>
                                          </p:stCondLst>
                                        </p:cTn>
                                        <p:tgtEl>
                                          <p:spTgt spid="10242"/>
                                        </p:tgtEl>
                                        <p:attrNameLst>
                                          <p:attrName>style.visibility</p:attrName>
                                        </p:attrNameLst>
                                      </p:cBhvr>
                                      <p:to>
                                        <p:strVal val="visible"/>
                                      </p:to>
                                    </p:set>
                                    <p:animEffect transition="in" filter="fade">
                                      <p:cBhvr additive="repl">
                                        <p:cTn id="14" dur="1000"/>
                                        <p:tgtEl>
                                          <p:spTgt spid="10242"/>
                                        </p:tgtEl>
                                      </p:cBhvr>
                                    </p:animEffect>
                                    <p:anim calcmode="lin" valueType="num">
                                      <p:cBhvr additive="repl">
                                        <p:cTn id="15" dur="1000" fill="hold"/>
                                        <p:tgtEl>
                                          <p:spTgt spid="10242"/>
                                        </p:tgtEl>
                                        <p:attrNameLst>
                                          <p:attrName>ppt_x</p:attrName>
                                        </p:attrNameLst>
                                      </p:cBhvr>
                                      <p:tavLst>
                                        <p:tav>
                                          <p:val>
                                            <p:strVal val="#ppt_x"/>
                                          </p:val>
                                        </p:tav>
                                        <p:tav>
                                          <p:val>
                                            <p:strVal val="#ppt_x"/>
                                          </p:val>
                                        </p:tav>
                                      </p:tavLst>
                                    </p:anim>
                                    <p:anim calcmode="lin" valueType="num">
                                      <p:cBhvr additive="repl">
                                        <p:cTn id="16" dur="1000" fill="hold"/>
                                        <p:tgtEl>
                                          <p:spTgt spid="10242"/>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0F491814-9450-4A43-912D-31ECFB47878C}"/>
              </a:ext>
            </a:extLst>
          </p:cNvPr>
          <p:cNvSpPr txBox="1">
            <a:spLocks noChangeArrowheads="1"/>
          </p:cNvSpPr>
          <p:nvPr/>
        </p:nvSpPr>
        <p:spPr bwMode="auto">
          <a:xfrm>
            <a:off x="66261" y="39757"/>
            <a:ext cx="10217426"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pájaro</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oon</a:t>
            </a:r>
            <a:r>
              <a:rPr lang="en-GB" altLang="en-US" sz="2400" b="1" dirty="0">
                <a:solidFill>
                  <a:srgbClr val="FF0000"/>
                </a:solidFill>
                <a:latin typeface="Comic Sans MS" panose="030F0702030302020204" pitchFamily="66" charset="0"/>
                <a:ea typeface="Microsoft YaHei"/>
              </a:rPr>
              <a:t> pa-ka-row)</a:t>
            </a:r>
            <a:endParaRPr lang="en-GB" altLang="en-US" sz="9600" b="1" dirty="0">
              <a:solidFill>
                <a:srgbClr val="0070C0"/>
              </a:solidFill>
              <a:latin typeface="Comic Sans MS" panose="030F0702030302020204" pitchFamily="66" charset="0"/>
            </a:endParaRPr>
          </a:p>
        </p:txBody>
      </p:sp>
      <p:sp>
        <p:nvSpPr>
          <p:cNvPr id="11266" name="Rectangle 2">
            <a:extLst>
              <a:ext uri="{FF2B5EF4-FFF2-40B4-BE49-F238E27FC236}">
                <a16:creationId xmlns:a16="http://schemas.microsoft.com/office/drawing/2014/main" id="{EFB7F456-8A02-40F2-9856-4C2B2FFD526F}"/>
              </a:ext>
            </a:extLst>
          </p:cNvPr>
          <p:cNvSpPr>
            <a:spLocks noChangeArrowheads="1"/>
          </p:cNvSpPr>
          <p:nvPr/>
        </p:nvSpPr>
        <p:spPr bwMode="auto">
          <a:xfrm>
            <a:off x="2781300" y="1406526"/>
            <a:ext cx="6267450" cy="389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2532" name="Picture 4">
            <a:extLst>
              <a:ext uri="{FF2B5EF4-FFF2-40B4-BE49-F238E27FC236}">
                <a16:creationId xmlns:a16="http://schemas.microsoft.com/office/drawing/2014/main" id="{D1F20DFC-4BCE-43F4-9584-389C71580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2749" y="2416439"/>
            <a:ext cx="6267450" cy="3897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CD5E04D5-809E-4DD5-BBA6-1488BBE00984}"/>
              </a:ext>
            </a:extLst>
          </p:cNvPr>
          <p:cNvSpPr/>
          <p:nvPr/>
        </p:nvSpPr>
        <p:spPr>
          <a:xfrm>
            <a:off x="8604048" y="2265149"/>
            <a:ext cx="2921190" cy="923330"/>
          </a:xfrm>
          <a:prstGeom prst="rect">
            <a:avLst/>
          </a:prstGeom>
        </p:spPr>
        <p:txBody>
          <a:bodyPr wrap="square">
            <a:spAutoFit/>
          </a:bodyPr>
          <a:lstStyle/>
          <a:p>
            <a:r>
              <a:rPr lang="en-GB" dirty="0"/>
              <a:t>Don’t forget to raise your voice on the letter with the accent; á</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265"/>
                                        </p:tgtEl>
                                        <p:attrNameLst>
                                          <p:attrName>style.visibility</p:attrName>
                                        </p:attrNameLst>
                                      </p:cBhvr>
                                      <p:to>
                                        <p:strVal val="visible"/>
                                      </p:to>
                                    </p:set>
                                    <p:animEffect transition="in" filter="fade">
                                      <p:cBhvr>
                                        <p:cTn id="7" dur="1000"/>
                                        <p:tgtEl>
                                          <p:spTgt spid="11265"/>
                                        </p:tgtEl>
                                      </p:cBhvr>
                                    </p:animEffect>
                                    <p:anim calcmode="lin" valueType="num">
                                      <p:cBhvr>
                                        <p:cTn id="8" dur="1000" fill="hold"/>
                                        <p:tgtEl>
                                          <p:spTgt spid="11265"/>
                                        </p:tgtEl>
                                        <p:attrNameLst>
                                          <p:attrName>ppt_x</p:attrName>
                                        </p:attrNameLst>
                                      </p:cBhvr>
                                      <p:tavLst>
                                        <p:tav tm="0">
                                          <p:val>
                                            <p:strVal val="#ppt_x"/>
                                          </p:val>
                                        </p:tav>
                                        <p:tav tm="100000">
                                          <p:val>
                                            <p:strVal val="#ppt_x"/>
                                          </p:val>
                                        </p:tav>
                                      </p:tavLst>
                                    </p:anim>
                                    <p:anim calcmode="lin" valueType="num">
                                      <p:cBhvr>
                                        <p:cTn id="9" dur="1000" fill="hold"/>
                                        <p:tgtEl>
                                          <p:spTgt spid="1126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532"/>
                                        </p:tgtEl>
                                        <p:attrNameLst>
                                          <p:attrName>style.visibility</p:attrName>
                                        </p:attrNameLst>
                                      </p:cBhvr>
                                      <p:to>
                                        <p:strVal val="visible"/>
                                      </p:to>
                                    </p:set>
                                    <p:animEffect transition="in" filter="fade">
                                      <p:cBhvr>
                                        <p:cTn id="21" dur="1000"/>
                                        <p:tgtEl>
                                          <p:spTgt spid="22532"/>
                                        </p:tgtEl>
                                      </p:cBhvr>
                                    </p:animEffect>
                                    <p:anim calcmode="lin" valueType="num">
                                      <p:cBhvr>
                                        <p:cTn id="22" dur="1000" fill="hold"/>
                                        <p:tgtEl>
                                          <p:spTgt spid="22532"/>
                                        </p:tgtEl>
                                        <p:attrNameLst>
                                          <p:attrName>ppt_x</p:attrName>
                                        </p:attrNameLst>
                                      </p:cBhvr>
                                      <p:tavLst>
                                        <p:tav tm="0">
                                          <p:val>
                                            <p:strVal val="#ppt_x"/>
                                          </p:val>
                                        </p:tav>
                                        <p:tav tm="100000">
                                          <p:val>
                                            <p:strVal val="#ppt_x"/>
                                          </p:val>
                                        </p:tav>
                                      </p:tavLst>
                                    </p:anim>
                                    <p:anim calcmode="lin" valueType="num">
                                      <p:cBhvr>
                                        <p:cTn id="23"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AB896210-97F2-4A6C-8D39-E04EB0E82A73}"/>
              </a:ext>
            </a:extLst>
          </p:cNvPr>
          <p:cNvSpPr txBox="1">
            <a:spLocks noChangeArrowheads="1"/>
          </p:cNvSpPr>
          <p:nvPr/>
        </p:nvSpPr>
        <p:spPr bwMode="auto">
          <a:xfrm>
            <a:off x="0" y="50801"/>
            <a:ext cx="12044568"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FF33CC"/>
                </a:solidFill>
                <a:latin typeface="Comic Sans MS" panose="030F0702030302020204" pitchFamily="66" charset="0"/>
              </a:rPr>
              <a:t>Una Tortuga</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oona</a:t>
            </a:r>
            <a:r>
              <a:rPr lang="en-GB" altLang="en-US" sz="2400" b="1" dirty="0">
                <a:solidFill>
                  <a:srgbClr val="FF0000"/>
                </a:solidFill>
                <a:latin typeface="Comic Sans MS" panose="030F0702030302020204" pitchFamily="66" charset="0"/>
                <a:ea typeface="Microsoft YaHei"/>
              </a:rPr>
              <a:t> tort-</a:t>
            </a:r>
            <a:r>
              <a:rPr lang="en-GB" altLang="en-US" sz="2400" b="1" dirty="0" err="1">
                <a:solidFill>
                  <a:srgbClr val="FF0000"/>
                </a:solidFill>
                <a:latin typeface="Comic Sans MS" panose="030F0702030302020204" pitchFamily="66" charset="0"/>
                <a:ea typeface="Microsoft YaHei"/>
              </a:rPr>
              <a:t>oo</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ga</a:t>
            </a:r>
            <a:r>
              <a:rPr lang="en-GB" altLang="en-US" sz="2400" b="1" dirty="0">
                <a:solidFill>
                  <a:srgbClr val="FF0000"/>
                </a:solidFill>
                <a:latin typeface="Comic Sans MS" panose="030F0702030302020204" pitchFamily="66" charset="0"/>
                <a:ea typeface="Microsoft YaHei"/>
              </a:rPr>
              <a:t>)</a:t>
            </a:r>
            <a:endParaRPr lang="en-GB" altLang="en-US" sz="9600" b="1" dirty="0">
              <a:solidFill>
                <a:srgbClr val="FF33CC"/>
              </a:solidFill>
              <a:latin typeface="Comic Sans MS" panose="030F0702030302020204" pitchFamily="66" charset="0"/>
            </a:endParaRPr>
          </a:p>
        </p:txBody>
      </p:sp>
      <p:sp>
        <p:nvSpPr>
          <p:cNvPr id="12290" name="Rectangle 2">
            <a:extLst>
              <a:ext uri="{FF2B5EF4-FFF2-40B4-BE49-F238E27FC236}">
                <a16:creationId xmlns:a16="http://schemas.microsoft.com/office/drawing/2014/main" id="{E6BC909B-EDF0-431E-9D56-6395DD9B043D}"/>
              </a:ext>
            </a:extLst>
          </p:cNvPr>
          <p:cNvSpPr>
            <a:spLocks noChangeArrowheads="1"/>
          </p:cNvSpPr>
          <p:nvPr/>
        </p:nvSpPr>
        <p:spPr bwMode="auto">
          <a:xfrm>
            <a:off x="2662238" y="1608139"/>
            <a:ext cx="7053262" cy="366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4580" name="Picture 4">
            <a:extLst>
              <a:ext uri="{FF2B5EF4-FFF2-40B4-BE49-F238E27FC236}">
                <a16:creationId xmlns:a16="http://schemas.microsoft.com/office/drawing/2014/main" id="{66665024-6DA9-4046-B01E-A2FA845B5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1608139"/>
            <a:ext cx="7053262" cy="3667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289"/>
                                        </p:tgtEl>
                                        <p:attrNameLst>
                                          <p:attrName>style.visibility</p:attrName>
                                        </p:attrNameLst>
                                      </p:cBhvr>
                                      <p:to>
                                        <p:strVal val="visible"/>
                                      </p:to>
                                    </p:set>
                                    <p:animEffect transition="in" filter="fade">
                                      <p:cBhvr>
                                        <p:cTn id="7" dur="1000"/>
                                        <p:tgtEl>
                                          <p:spTgt spid="12289"/>
                                        </p:tgtEl>
                                      </p:cBhvr>
                                    </p:animEffect>
                                    <p:anim calcmode="lin" valueType="num">
                                      <p:cBhvr>
                                        <p:cTn id="8" dur="1000" fill="hold"/>
                                        <p:tgtEl>
                                          <p:spTgt spid="12289"/>
                                        </p:tgtEl>
                                        <p:attrNameLst>
                                          <p:attrName>ppt_x</p:attrName>
                                        </p:attrNameLst>
                                      </p:cBhvr>
                                      <p:tavLst>
                                        <p:tav tm="0">
                                          <p:val>
                                            <p:strVal val="#ppt_x"/>
                                          </p:val>
                                        </p:tav>
                                        <p:tav tm="100000">
                                          <p:val>
                                            <p:strVal val="#ppt_x"/>
                                          </p:val>
                                        </p:tav>
                                      </p:tavLst>
                                    </p:anim>
                                    <p:anim calcmode="lin" valueType="num">
                                      <p:cBhvr>
                                        <p:cTn id="9" dur="1000" fill="hold"/>
                                        <p:tgtEl>
                                          <p:spTgt spid="1228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80"/>
                                        </p:tgtEl>
                                        <p:attrNameLst>
                                          <p:attrName>style.visibility</p:attrName>
                                        </p:attrNameLst>
                                      </p:cBhvr>
                                      <p:to>
                                        <p:strVal val="visible"/>
                                      </p:to>
                                    </p:set>
                                    <p:animEffect transition="in" filter="fade">
                                      <p:cBhvr>
                                        <p:cTn id="14" dur="1000"/>
                                        <p:tgtEl>
                                          <p:spTgt spid="24580"/>
                                        </p:tgtEl>
                                      </p:cBhvr>
                                    </p:animEffect>
                                    <p:anim calcmode="lin" valueType="num">
                                      <p:cBhvr>
                                        <p:cTn id="15" dur="1000" fill="hold"/>
                                        <p:tgtEl>
                                          <p:spTgt spid="24580"/>
                                        </p:tgtEl>
                                        <p:attrNameLst>
                                          <p:attrName>ppt_x</p:attrName>
                                        </p:attrNameLst>
                                      </p:cBhvr>
                                      <p:tavLst>
                                        <p:tav tm="0">
                                          <p:val>
                                            <p:strVal val="#ppt_x"/>
                                          </p:val>
                                        </p:tav>
                                        <p:tav tm="100000">
                                          <p:val>
                                            <p:strVal val="#ppt_x"/>
                                          </p:val>
                                        </p:tav>
                                      </p:tavLst>
                                    </p:anim>
                                    <p:anim calcmode="lin" valueType="num">
                                      <p:cBhvr>
                                        <p:cTn id="16"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FCDFCB5C-F6BB-4C43-81ED-4CC51E702430}"/>
              </a:ext>
            </a:extLst>
          </p:cNvPr>
          <p:cNvSpPr txBox="1">
            <a:spLocks noChangeArrowheads="1"/>
          </p:cNvSpPr>
          <p:nvPr/>
        </p:nvSpPr>
        <p:spPr bwMode="auto">
          <a:xfrm>
            <a:off x="189327" y="249893"/>
            <a:ext cx="9988343"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FF33CC"/>
                </a:solidFill>
                <a:latin typeface="Comic Sans MS" panose="030F0702030302020204" pitchFamily="66" charset="0"/>
              </a:rPr>
              <a:t>Una </a:t>
            </a:r>
            <a:r>
              <a:rPr lang="en-GB" altLang="en-US" sz="9600" b="1" dirty="0" err="1">
                <a:solidFill>
                  <a:srgbClr val="FF33CC"/>
                </a:solidFill>
                <a:latin typeface="Comic Sans MS" panose="030F0702030302020204" pitchFamily="66" charset="0"/>
              </a:rPr>
              <a:t>araña</a:t>
            </a:r>
            <a:r>
              <a:rPr lang="en-GB" altLang="en-US" sz="9600" b="1" dirty="0">
                <a:solidFill>
                  <a:srgbClr val="FF33CC"/>
                </a:solidFill>
                <a:latin typeface="Comic Sans MS" panose="030F0702030302020204" pitchFamily="66" charset="0"/>
              </a:rPr>
              <a:t> </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oona</a:t>
            </a:r>
            <a:r>
              <a:rPr lang="en-GB" altLang="en-US" sz="2400" b="1" dirty="0">
                <a:solidFill>
                  <a:srgbClr val="FF0000"/>
                </a:solidFill>
                <a:latin typeface="Comic Sans MS" panose="030F0702030302020204" pitchFamily="66" charset="0"/>
                <a:ea typeface="Microsoft YaHei"/>
              </a:rPr>
              <a:t> </a:t>
            </a:r>
            <a:r>
              <a:rPr lang="en-GB" altLang="en-US" sz="2400" b="1" dirty="0" err="1">
                <a:solidFill>
                  <a:srgbClr val="FF0000"/>
                </a:solidFill>
                <a:latin typeface="Comic Sans MS" panose="030F0702030302020204" pitchFamily="66" charset="0"/>
                <a:ea typeface="Microsoft YaHei"/>
              </a:rPr>
              <a:t>ar</a:t>
            </a:r>
            <a:r>
              <a:rPr lang="en-GB" altLang="en-US" sz="2400" b="1" dirty="0">
                <a:solidFill>
                  <a:srgbClr val="FF0000"/>
                </a:solidFill>
                <a:latin typeface="Comic Sans MS" panose="030F0702030302020204" pitchFamily="66" charset="0"/>
                <a:ea typeface="Microsoft YaHei"/>
              </a:rPr>
              <a:t>-an-</a:t>
            </a:r>
            <a:r>
              <a:rPr lang="en-GB" altLang="en-US" sz="2400" b="1" dirty="0" err="1">
                <a:solidFill>
                  <a:srgbClr val="FF0000"/>
                </a:solidFill>
                <a:latin typeface="Comic Sans MS" panose="030F0702030302020204" pitchFamily="66" charset="0"/>
                <a:ea typeface="Microsoft YaHei"/>
              </a:rPr>
              <a:t>ya</a:t>
            </a:r>
            <a:r>
              <a:rPr lang="en-GB" altLang="en-US" sz="2400" b="1" dirty="0">
                <a:solidFill>
                  <a:srgbClr val="FF0000"/>
                </a:solidFill>
                <a:latin typeface="Comic Sans MS" panose="030F0702030302020204" pitchFamily="66" charset="0"/>
                <a:ea typeface="Microsoft YaHei"/>
              </a:rPr>
              <a:t>-o)</a:t>
            </a:r>
            <a:endParaRPr lang="en-GB" altLang="en-US" sz="9600" b="1" dirty="0">
              <a:solidFill>
                <a:srgbClr val="FF33CC"/>
              </a:solidFill>
              <a:latin typeface="Comic Sans MS" panose="030F0702030302020204" pitchFamily="66" charset="0"/>
            </a:endParaRPr>
          </a:p>
        </p:txBody>
      </p:sp>
      <p:sp>
        <p:nvSpPr>
          <p:cNvPr id="13314" name="Rectangle 2">
            <a:extLst>
              <a:ext uri="{FF2B5EF4-FFF2-40B4-BE49-F238E27FC236}">
                <a16:creationId xmlns:a16="http://schemas.microsoft.com/office/drawing/2014/main" id="{B2C39A69-E56C-4B5A-96E7-7DFD635C5F1D}"/>
              </a:ext>
            </a:extLst>
          </p:cNvPr>
          <p:cNvSpPr>
            <a:spLocks noChangeArrowheads="1"/>
          </p:cNvSpPr>
          <p:nvPr/>
        </p:nvSpPr>
        <p:spPr bwMode="auto">
          <a:xfrm>
            <a:off x="3048000" y="1339850"/>
            <a:ext cx="63817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6628" name="Picture 4">
            <a:extLst>
              <a:ext uri="{FF2B5EF4-FFF2-40B4-BE49-F238E27FC236}">
                <a16:creationId xmlns:a16="http://schemas.microsoft.com/office/drawing/2014/main" id="{1F8E1365-C839-4E38-9925-23EB95495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74610"/>
            <a:ext cx="6381750" cy="408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494ACDBB-F619-435A-9F50-59D1E0238958}"/>
              </a:ext>
            </a:extLst>
          </p:cNvPr>
          <p:cNvSpPr txBox="1"/>
          <p:nvPr/>
        </p:nvSpPr>
        <p:spPr>
          <a:xfrm>
            <a:off x="9771797" y="2497540"/>
            <a:ext cx="1897039" cy="923330"/>
          </a:xfrm>
          <a:prstGeom prst="rect">
            <a:avLst/>
          </a:prstGeom>
          <a:noFill/>
        </p:spPr>
        <p:txBody>
          <a:bodyPr wrap="square" rtlCol="0">
            <a:spAutoFit/>
          </a:bodyPr>
          <a:lstStyle/>
          <a:p>
            <a:r>
              <a:rPr lang="en-GB" dirty="0"/>
              <a:t>The squiggly line on the ñ is called a TILDE.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1000"/>
                                        <p:tgtEl>
                                          <p:spTgt spid="13313"/>
                                        </p:tgtEl>
                                      </p:cBhvr>
                                    </p:animEffect>
                                    <p:anim calcmode="lin" valueType="num">
                                      <p:cBhvr>
                                        <p:cTn id="8" dur="1000" fill="hold"/>
                                        <p:tgtEl>
                                          <p:spTgt spid="13313"/>
                                        </p:tgtEl>
                                        <p:attrNameLst>
                                          <p:attrName>ppt_x</p:attrName>
                                        </p:attrNameLst>
                                      </p:cBhvr>
                                      <p:tavLst>
                                        <p:tav tm="0">
                                          <p:val>
                                            <p:strVal val="#ppt_x"/>
                                          </p:val>
                                        </p:tav>
                                        <p:tav tm="100000">
                                          <p:val>
                                            <p:strVal val="#ppt_x"/>
                                          </p:val>
                                        </p:tav>
                                      </p:tavLst>
                                    </p:anim>
                                    <p:anim calcmode="lin" valueType="num">
                                      <p:cBhvr>
                                        <p:cTn id="9" dur="1000" fill="hold"/>
                                        <p:tgtEl>
                                          <p:spTgt spid="133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628"/>
                                        </p:tgtEl>
                                        <p:attrNameLst>
                                          <p:attrName>style.visibility</p:attrName>
                                        </p:attrNameLst>
                                      </p:cBhvr>
                                      <p:to>
                                        <p:strVal val="visible"/>
                                      </p:to>
                                    </p:set>
                                    <p:animEffect transition="in" filter="fade">
                                      <p:cBhvr>
                                        <p:cTn id="14" dur="1000"/>
                                        <p:tgtEl>
                                          <p:spTgt spid="26628"/>
                                        </p:tgtEl>
                                      </p:cBhvr>
                                    </p:animEffect>
                                    <p:anim calcmode="lin" valueType="num">
                                      <p:cBhvr>
                                        <p:cTn id="15" dur="1000" fill="hold"/>
                                        <p:tgtEl>
                                          <p:spTgt spid="26628"/>
                                        </p:tgtEl>
                                        <p:attrNameLst>
                                          <p:attrName>ppt_x</p:attrName>
                                        </p:attrNameLst>
                                      </p:cBhvr>
                                      <p:tavLst>
                                        <p:tav tm="0">
                                          <p:val>
                                            <p:strVal val="#ppt_x"/>
                                          </p:val>
                                        </p:tav>
                                        <p:tav tm="100000">
                                          <p:val>
                                            <p:strVal val="#ppt_x"/>
                                          </p:val>
                                        </p:tav>
                                      </p:tavLst>
                                    </p:anim>
                                    <p:anim calcmode="lin" valueType="num">
                                      <p:cBhvr>
                                        <p:cTn id="16"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1047280" y="759805"/>
            <a:ext cx="10306520" cy="1325563"/>
          </a:xfrm>
        </p:spPr>
        <p:txBody>
          <a:bodyPr>
            <a:normAutofit/>
          </a:bodyPr>
          <a:lstStyle/>
          <a:p>
            <a:r>
              <a:rPr lang="en-GB" sz="4000" u="sng" dirty="0">
                <a:solidFill>
                  <a:srgbClr val="FFFFFF"/>
                </a:solidFill>
                <a:latin typeface="Comic Sans MS" panose="030F0702030302020204" pitchFamily="66" charset="0"/>
              </a:rPr>
              <a:t>Instructions for slides 16 &amp;17 </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1424904" y="2494450"/>
            <a:ext cx="4053545" cy="4144889"/>
          </a:xfrm>
        </p:spPr>
        <p:txBody>
          <a:bodyPr>
            <a:normAutofit/>
          </a:bodyPr>
          <a:lstStyle/>
          <a:p>
            <a:r>
              <a:rPr lang="en-GB" sz="2400" dirty="0">
                <a:latin typeface="Comic Sans MS" panose="030F0702030302020204" pitchFamily="66" charset="0"/>
              </a:rPr>
              <a:t>Use the power point in slide show mode .</a:t>
            </a:r>
          </a:p>
          <a:p>
            <a:r>
              <a:rPr lang="en-GB" sz="2400" dirty="0">
                <a:latin typeface="Comic Sans MS" panose="030F0702030302020204" pitchFamily="66" charset="0"/>
              </a:rPr>
              <a:t>Grab a pen and piece of paper.</a:t>
            </a:r>
          </a:p>
          <a:p>
            <a:r>
              <a:rPr lang="en-GB" sz="2400" dirty="0">
                <a:latin typeface="Comic Sans MS" panose="030F0702030302020204" pitchFamily="66" charset="0"/>
              </a:rPr>
              <a:t>Can you guess what the words mean as they appear?</a:t>
            </a:r>
          </a:p>
          <a:p>
            <a:r>
              <a:rPr lang="en-GB" sz="2400" dirty="0">
                <a:latin typeface="Comic Sans MS" panose="030F0702030302020204" pitchFamily="66" charset="0"/>
              </a:rPr>
              <a:t>The answers are on slide 17 </a:t>
            </a:r>
          </a:p>
          <a:p>
            <a:endParaRPr lang="en-GB" sz="2400" dirty="0">
              <a:latin typeface="Comic Sans MS" panose="030F0702030302020204" pitchFamily="66" charset="0"/>
            </a:endParaRPr>
          </a:p>
          <a:p>
            <a:endParaRPr lang="en-GB" sz="2400" dirty="0"/>
          </a:p>
        </p:txBody>
      </p:sp>
      <p:pic>
        <p:nvPicPr>
          <p:cNvPr id="4" name="Picture 3">
            <a:extLst>
              <a:ext uri="{FF2B5EF4-FFF2-40B4-BE49-F238E27FC236}">
                <a16:creationId xmlns:a16="http://schemas.microsoft.com/office/drawing/2014/main" id="{906998F5-D50E-4567-B7AD-6224D617B039}"/>
              </a:ext>
            </a:extLst>
          </p:cNvPr>
          <p:cNvPicPr>
            <a:picLocks noChangeAspect="1"/>
          </p:cNvPicPr>
          <p:nvPr/>
        </p:nvPicPr>
        <p:blipFill rotWithShape="1">
          <a:blip r:embed="rId2"/>
          <a:srcRect t="18980" b="14240"/>
          <a:stretch/>
        </p:blipFill>
        <p:spPr>
          <a:xfrm>
            <a:off x="6098892" y="2492376"/>
            <a:ext cx="4802404" cy="3563372"/>
          </a:xfrm>
          <a:prstGeom prst="rect">
            <a:avLst/>
          </a:prstGeom>
        </p:spPr>
      </p:pic>
    </p:spTree>
    <p:extLst>
      <p:ext uri="{BB962C8B-B14F-4D97-AF65-F5344CB8AC3E}">
        <p14:creationId xmlns:p14="http://schemas.microsoft.com/office/powerpoint/2010/main" val="6664085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944DCCF8-E240-49D8-99DE-079FB3CCB743}"/>
              </a:ext>
            </a:extLst>
          </p:cNvPr>
          <p:cNvSpPr txBox="1">
            <a:spLocks noChangeArrowheads="1"/>
          </p:cNvSpPr>
          <p:nvPr/>
        </p:nvSpPr>
        <p:spPr bwMode="auto">
          <a:xfrm>
            <a:off x="304799" y="274638"/>
            <a:ext cx="11224591"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eaLnBrk="0" fontAlgn="base" hangingPunct="0">
              <a:spcBef>
                <a:spcPct val="0"/>
              </a:spcBef>
              <a:spcAft>
                <a:spcPct val="0"/>
              </a:spcAft>
              <a:buSzPct val="100000"/>
            </a:pPr>
            <a:r>
              <a:rPr lang="en-GB" altLang="en-US" sz="4400" dirty="0">
                <a:solidFill>
                  <a:srgbClr val="000000"/>
                </a:solidFill>
                <a:latin typeface="Comic Sans MS" panose="030F0702030302020204" pitchFamily="66" charset="0"/>
              </a:rPr>
              <a:t>¿Las </a:t>
            </a:r>
            <a:r>
              <a:rPr lang="en-GB" altLang="en-US" sz="4400" dirty="0" err="1">
                <a:solidFill>
                  <a:srgbClr val="000000"/>
                </a:solidFill>
                <a:latin typeface="Comic Sans MS" panose="030F0702030302020204" pitchFamily="66" charset="0"/>
              </a:rPr>
              <a:t>recordáis</a:t>
            </a:r>
            <a:r>
              <a:rPr lang="en-GB" altLang="en-US" sz="4400" dirty="0">
                <a:solidFill>
                  <a:srgbClr val="000000"/>
                </a:solidFill>
                <a:latin typeface="Comic Sans MS" panose="030F0702030302020204" pitchFamily="66" charset="0"/>
              </a:rPr>
              <a:t>? Can you remember them?</a:t>
            </a:r>
          </a:p>
        </p:txBody>
      </p:sp>
      <p:sp>
        <p:nvSpPr>
          <p:cNvPr id="14338" name="Text Box 2">
            <a:extLst>
              <a:ext uri="{FF2B5EF4-FFF2-40B4-BE49-F238E27FC236}">
                <a16:creationId xmlns:a16="http://schemas.microsoft.com/office/drawing/2014/main" id="{485D386D-E7E0-455F-841E-7906837953AC}"/>
              </a:ext>
            </a:extLst>
          </p:cNvPr>
          <p:cNvSpPr txBox="1">
            <a:spLocks noChangeArrowheads="1"/>
          </p:cNvSpPr>
          <p:nvPr/>
        </p:nvSpPr>
        <p:spPr bwMode="auto">
          <a:xfrm>
            <a:off x="2640013" y="2433639"/>
            <a:ext cx="121409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ratón</a:t>
            </a:r>
          </a:p>
        </p:txBody>
      </p:sp>
      <p:sp>
        <p:nvSpPr>
          <p:cNvPr id="14339" name="Text Box 3">
            <a:extLst>
              <a:ext uri="{FF2B5EF4-FFF2-40B4-BE49-F238E27FC236}">
                <a16:creationId xmlns:a16="http://schemas.microsoft.com/office/drawing/2014/main" id="{3EBB8AE0-AEE4-4E95-81F7-836132B7E692}"/>
              </a:ext>
            </a:extLst>
          </p:cNvPr>
          <p:cNvSpPr txBox="1">
            <a:spLocks noChangeArrowheads="1"/>
          </p:cNvSpPr>
          <p:nvPr/>
        </p:nvSpPr>
        <p:spPr bwMode="auto">
          <a:xfrm>
            <a:off x="5629275" y="2757489"/>
            <a:ext cx="140004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pájaro</a:t>
            </a:r>
          </a:p>
        </p:txBody>
      </p:sp>
      <p:sp>
        <p:nvSpPr>
          <p:cNvPr id="14340" name="Text Box 4">
            <a:extLst>
              <a:ext uri="{FF2B5EF4-FFF2-40B4-BE49-F238E27FC236}">
                <a16:creationId xmlns:a16="http://schemas.microsoft.com/office/drawing/2014/main" id="{B8D82B3F-DEB8-457A-A2CF-410E6B137E44}"/>
              </a:ext>
            </a:extLst>
          </p:cNvPr>
          <p:cNvSpPr txBox="1">
            <a:spLocks noChangeArrowheads="1"/>
          </p:cNvSpPr>
          <p:nvPr/>
        </p:nvSpPr>
        <p:spPr bwMode="auto">
          <a:xfrm>
            <a:off x="8399463" y="2636839"/>
            <a:ext cx="1236534"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perro</a:t>
            </a:r>
          </a:p>
        </p:txBody>
      </p:sp>
      <p:sp>
        <p:nvSpPr>
          <p:cNvPr id="14341" name="Text Box 5">
            <a:extLst>
              <a:ext uri="{FF2B5EF4-FFF2-40B4-BE49-F238E27FC236}">
                <a16:creationId xmlns:a16="http://schemas.microsoft.com/office/drawing/2014/main" id="{0CDAFE9E-6FCE-46CC-B6DC-CD9323953B2A}"/>
              </a:ext>
            </a:extLst>
          </p:cNvPr>
          <p:cNvSpPr txBox="1">
            <a:spLocks noChangeArrowheads="1"/>
          </p:cNvSpPr>
          <p:nvPr/>
        </p:nvSpPr>
        <p:spPr bwMode="auto">
          <a:xfrm>
            <a:off x="2517775" y="4017964"/>
            <a:ext cx="122371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araña</a:t>
            </a:r>
          </a:p>
        </p:txBody>
      </p:sp>
      <p:sp>
        <p:nvSpPr>
          <p:cNvPr id="14342" name="Text Box 6">
            <a:extLst>
              <a:ext uri="{FF2B5EF4-FFF2-40B4-BE49-F238E27FC236}">
                <a16:creationId xmlns:a16="http://schemas.microsoft.com/office/drawing/2014/main" id="{D5A28E04-A915-426D-9435-9453891DA72F}"/>
              </a:ext>
            </a:extLst>
          </p:cNvPr>
          <p:cNvSpPr txBox="1">
            <a:spLocks noChangeArrowheads="1"/>
          </p:cNvSpPr>
          <p:nvPr/>
        </p:nvSpPr>
        <p:spPr bwMode="auto">
          <a:xfrm>
            <a:off x="5340350" y="3813176"/>
            <a:ext cx="19431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hámster</a:t>
            </a:r>
          </a:p>
        </p:txBody>
      </p:sp>
      <p:sp>
        <p:nvSpPr>
          <p:cNvPr id="14343" name="Text Box 7">
            <a:extLst>
              <a:ext uri="{FF2B5EF4-FFF2-40B4-BE49-F238E27FC236}">
                <a16:creationId xmlns:a16="http://schemas.microsoft.com/office/drawing/2014/main" id="{0408463D-2B81-4430-AA61-5D8376A24B9F}"/>
              </a:ext>
            </a:extLst>
          </p:cNvPr>
          <p:cNvSpPr txBox="1">
            <a:spLocks noChangeArrowheads="1"/>
          </p:cNvSpPr>
          <p:nvPr/>
        </p:nvSpPr>
        <p:spPr bwMode="auto">
          <a:xfrm>
            <a:off x="9020175" y="3722689"/>
            <a:ext cx="1444924"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2800">
                <a:solidFill>
                  <a:srgbClr val="000000"/>
                </a:solidFill>
                <a:latin typeface="Comic Sans MS" panose="030F0702030302020204" pitchFamily="66" charset="0"/>
              </a:rPr>
              <a:t>tortuga</a:t>
            </a:r>
          </a:p>
        </p:txBody>
      </p:sp>
      <p:sp>
        <p:nvSpPr>
          <p:cNvPr id="14344" name="Text Box 8">
            <a:extLst>
              <a:ext uri="{FF2B5EF4-FFF2-40B4-BE49-F238E27FC236}">
                <a16:creationId xmlns:a16="http://schemas.microsoft.com/office/drawing/2014/main" id="{1E3E28DB-30E4-4C54-984D-D930634CFE3E}"/>
              </a:ext>
            </a:extLst>
          </p:cNvPr>
          <p:cNvSpPr txBox="1">
            <a:spLocks noChangeArrowheads="1"/>
          </p:cNvSpPr>
          <p:nvPr/>
        </p:nvSpPr>
        <p:spPr bwMode="auto">
          <a:xfrm>
            <a:off x="1074578" y="5686425"/>
            <a:ext cx="2084387"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err="1">
                <a:solidFill>
                  <a:srgbClr val="000000"/>
                </a:solidFill>
                <a:latin typeface="Comic Sans MS" panose="030F0702030302020204" pitchFamily="66" charset="0"/>
              </a:rPr>
              <a:t>cuy</a:t>
            </a:r>
            <a:r>
              <a:rPr lang="en-GB" altLang="en-US" sz="3200" dirty="0">
                <a:solidFill>
                  <a:srgbClr val="000000"/>
                </a:solidFill>
                <a:latin typeface="Comic Sans MS" panose="030F0702030302020204" pitchFamily="66" charset="0"/>
              </a:rPr>
              <a:t>/</a:t>
            </a:r>
            <a:r>
              <a:rPr lang="en-GB" altLang="en-US" sz="3200" dirty="0" err="1">
                <a:solidFill>
                  <a:srgbClr val="000000"/>
                </a:solidFill>
                <a:latin typeface="Comic Sans MS" panose="030F0702030302020204" pitchFamily="66" charset="0"/>
              </a:rPr>
              <a:t>cbaya</a:t>
            </a:r>
            <a:endParaRPr lang="en-GB" altLang="en-US" sz="3200" dirty="0">
              <a:solidFill>
                <a:srgbClr val="000000"/>
              </a:solidFill>
              <a:latin typeface="Comic Sans MS" panose="030F0702030302020204" pitchFamily="66" charset="0"/>
            </a:endParaRPr>
          </a:p>
        </p:txBody>
      </p:sp>
      <p:sp>
        <p:nvSpPr>
          <p:cNvPr id="14345" name="Text Box 9">
            <a:extLst>
              <a:ext uri="{FF2B5EF4-FFF2-40B4-BE49-F238E27FC236}">
                <a16:creationId xmlns:a16="http://schemas.microsoft.com/office/drawing/2014/main" id="{BD554D0C-5129-4A2C-90F4-174DB71CB539}"/>
              </a:ext>
            </a:extLst>
          </p:cNvPr>
          <p:cNvSpPr txBox="1">
            <a:spLocks noChangeArrowheads="1"/>
          </p:cNvSpPr>
          <p:nvPr/>
        </p:nvSpPr>
        <p:spPr bwMode="auto">
          <a:xfrm>
            <a:off x="4400550" y="5616575"/>
            <a:ext cx="1011238"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gato</a:t>
            </a:r>
          </a:p>
        </p:txBody>
      </p:sp>
      <p:sp>
        <p:nvSpPr>
          <p:cNvPr id="14346" name="Text Box 10">
            <a:extLst>
              <a:ext uri="{FF2B5EF4-FFF2-40B4-BE49-F238E27FC236}">
                <a16:creationId xmlns:a16="http://schemas.microsoft.com/office/drawing/2014/main" id="{61A28449-3403-4933-8434-FDF7FA0AF57B}"/>
              </a:ext>
            </a:extLst>
          </p:cNvPr>
          <p:cNvSpPr txBox="1">
            <a:spLocks noChangeArrowheads="1"/>
          </p:cNvSpPr>
          <p:nvPr/>
        </p:nvSpPr>
        <p:spPr bwMode="auto">
          <a:xfrm>
            <a:off x="5219701" y="4822825"/>
            <a:ext cx="14890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conejo</a:t>
            </a:r>
          </a:p>
        </p:txBody>
      </p:sp>
      <p:sp>
        <p:nvSpPr>
          <p:cNvPr id="14347" name="Text Box 11">
            <a:extLst>
              <a:ext uri="{FF2B5EF4-FFF2-40B4-BE49-F238E27FC236}">
                <a16:creationId xmlns:a16="http://schemas.microsoft.com/office/drawing/2014/main" id="{A7007C1A-6FA0-418E-8607-773189CDB75F}"/>
              </a:ext>
            </a:extLst>
          </p:cNvPr>
          <p:cNvSpPr txBox="1">
            <a:spLocks noChangeArrowheads="1"/>
          </p:cNvSpPr>
          <p:nvPr/>
        </p:nvSpPr>
        <p:spPr bwMode="auto">
          <a:xfrm>
            <a:off x="9012239" y="5614988"/>
            <a:ext cx="8413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pez</a:t>
            </a:r>
          </a:p>
        </p:txBody>
      </p:sp>
      <p:sp>
        <p:nvSpPr>
          <p:cNvPr id="14348" name="Text Box 12">
            <a:extLst>
              <a:ext uri="{FF2B5EF4-FFF2-40B4-BE49-F238E27FC236}">
                <a16:creationId xmlns:a16="http://schemas.microsoft.com/office/drawing/2014/main" id="{8FA69F5A-6E15-4687-BFCF-501BAF6A72C3}"/>
              </a:ext>
            </a:extLst>
          </p:cNvPr>
          <p:cNvSpPr txBox="1">
            <a:spLocks noChangeArrowheads="1"/>
          </p:cNvSpPr>
          <p:nvPr/>
        </p:nvSpPr>
        <p:spPr bwMode="auto">
          <a:xfrm>
            <a:off x="6132514" y="5975350"/>
            <a:ext cx="267652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Las mascotas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fill="hold" nodeType="clickEffect">
                                  <p:stCondLst>
                                    <p:cond delay="0"/>
                                  </p:stCondLst>
                                  <p:childTnLst>
                                    <p:set>
                                      <p:cBhvr additive="repl">
                                        <p:cTn id="6" dur="1" fill="hold">
                                          <p:stCondLst>
                                            <p:cond delay="0"/>
                                          </p:stCondLst>
                                        </p:cTn>
                                        <p:tgtEl>
                                          <p:spTgt spid="14337"/>
                                        </p:tgtEl>
                                        <p:attrNameLst>
                                          <p:attrName>style.visibility</p:attrName>
                                        </p:attrNameLst>
                                      </p:cBhvr>
                                      <p:to>
                                        <p:strVal val="visible"/>
                                      </p:to>
                                    </p:set>
                                    <p:animEffect transition="in" filter="wipe(down)">
                                      <p:cBhvr additive="repl">
                                        <p:cTn id="7" dur="580">
                                          <p:stCondLst>
                                            <p:cond delay="0"/>
                                          </p:stCondLst>
                                        </p:cTn>
                                        <p:tgtEl>
                                          <p:spTgt spid="14337"/>
                                        </p:tgtEl>
                                      </p:cBhvr>
                                    </p:animEffect>
                                    <p:anim calcmode="lin" valueType="num">
                                      <p:cBhvr additive="repl">
                                        <p:cTn id="8" dur="1822">
                                          <p:stCondLst>
                                            <p:cond delay="0"/>
                                          </p:stCondLst>
                                        </p:cTn>
                                        <p:tgtEl>
                                          <p:spTgt spid="14337"/>
                                        </p:tgtEl>
                                        <p:attrNameLst>
                                          <p:attrName>ppt_x</p:attrName>
                                        </p:attrNameLst>
                                      </p:cBhvr>
                                      <p:tavLst>
                                        <p:tav>
                                          <p:val>
                                            <p:strVal val="#ppt_x-0.25"/>
                                          </p:val>
                                        </p:tav>
                                        <p:tav>
                                          <p:val>
                                            <p:strVal val="#ppt_x"/>
                                          </p:val>
                                        </p:tav>
                                      </p:tavLst>
                                    </p:anim>
                                    <p:anim calcmode="lin" valueType="num">
                                      <p:cBhvr additive="repl">
                                        <p:cTn id="9" dur="664">
                                          <p:stCondLst>
                                            <p:cond delay="0"/>
                                          </p:stCondLst>
                                        </p:cTn>
                                        <p:tgtEl>
                                          <p:spTgt spid="14337"/>
                                        </p:tgtEl>
                                        <p:attrNameLst>
                                          <p:attrName>ppt_y</p:attrName>
                                        </p:attrNameLst>
                                      </p:cBhvr>
                                      <p:tavLst>
                                        <p:tav tm="0" fmla="#ppt_y-sin(pi*$)/3">
                                          <p:val>
                                            <p:fltVal val="0.5"/>
                                          </p:val>
                                        </p:tav>
                                        <p:tav tm="100000">
                                          <p:val>
                                            <p:fltVal val="1"/>
                                          </p:val>
                                        </p:tav>
                                      </p:tavLst>
                                    </p:anim>
                                    <p:anim calcmode="lin" valueType="num">
                                      <p:cBhvr additive="repl">
                                        <p:cTn id="10" dur="664">
                                          <p:stCondLst>
                                            <p:cond delay="664"/>
                                          </p:stCondLst>
                                        </p:cTn>
                                        <p:tgtEl>
                                          <p:spTgt spid="14337"/>
                                        </p:tgtEl>
                                        <p:attrNameLst>
                                          <p:attrName>ppt_y</p:attrName>
                                        </p:attrNameLst>
                                      </p:cBhvr>
                                      <p:tavLst>
                                        <p:tav tm="0" fmla="#ppt_y-sin(pi*$)/9">
                                          <p:val>
                                            <p:fltVal val="0"/>
                                          </p:val>
                                        </p:tav>
                                        <p:tav tm="100000">
                                          <p:val>
                                            <p:fltVal val="1"/>
                                          </p:val>
                                        </p:tav>
                                      </p:tavLst>
                                    </p:anim>
                                    <p:anim calcmode="lin" valueType="num">
                                      <p:cBhvr additive="repl">
                                        <p:cTn id="11" dur="332">
                                          <p:stCondLst>
                                            <p:cond delay="1324"/>
                                          </p:stCondLst>
                                        </p:cTn>
                                        <p:tgtEl>
                                          <p:spTgt spid="14337"/>
                                        </p:tgtEl>
                                        <p:attrNameLst>
                                          <p:attrName>ppt_y</p:attrName>
                                        </p:attrNameLst>
                                      </p:cBhvr>
                                      <p:tavLst>
                                        <p:tav tm="0" fmla="#ppt_y-sin(pi*$)/27">
                                          <p:val>
                                            <p:fltVal val="0"/>
                                          </p:val>
                                        </p:tav>
                                        <p:tav tm="100000">
                                          <p:val>
                                            <p:fltVal val="1"/>
                                          </p:val>
                                        </p:tav>
                                      </p:tavLst>
                                    </p:anim>
                                    <p:anim calcmode="lin" valueType="num">
                                      <p:cBhvr additive="repl">
                                        <p:cTn id="12" dur="164">
                                          <p:stCondLst>
                                            <p:cond delay="1656"/>
                                          </p:stCondLst>
                                        </p:cTn>
                                        <p:tgtEl>
                                          <p:spTgt spid="14337"/>
                                        </p:tgtEl>
                                        <p:attrNameLst>
                                          <p:attrName>ppt_y</p:attrName>
                                        </p:attrNameLst>
                                      </p:cBhvr>
                                      <p:tavLst>
                                        <p:tav tm="0" fmla="#ppt_y-sin(pi*$)/81">
                                          <p:val>
                                            <p:fltVal val="0"/>
                                          </p:val>
                                        </p:tav>
                                        <p:tav tm="100000">
                                          <p:val>
                                            <p:fltVal val="1"/>
                                          </p:val>
                                        </p:tav>
                                      </p:tavLst>
                                    </p:anim>
                                    <p:animScale>
                                      <p:cBhvr additive="repl">
                                        <p:cTn id="13" dur="26" fill="hold">
                                          <p:stCondLst>
                                            <p:cond delay="650"/>
                                          </p:stCondLst>
                                        </p:cTn>
                                        <p:tgtEl>
                                          <p:spTgt spid="14337"/>
                                        </p:tgtEl>
                                      </p:cBhvr>
                                      <p:to x="100000" y="60000"/>
                                    </p:animScale>
                                    <p:animScale>
                                      <p:cBhvr additive="repl">
                                        <p:cTn id="14" dur="166" decel="50000" fill="hold">
                                          <p:stCondLst>
                                            <p:cond delay="676"/>
                                          </p:stCondLst>
                                        </p:cTn>
                                        <p:tgtEl>
                                          <p:spTgt spid="14337"/>
                                        </p:tgtEl>
                                      </p:cBhvr>
                                      <p:to x="100000" y="100000"/>
                                    </p:animScale>
                                    <p:animScale>
                                      <p:cBhvr additive="repl">
                                        <p:cTn id="15" dur="26" fill="hold">
                                          <p:stCondLst>
                                            <p:cond delay="1312"/>
                                          </p:stCondLst>
                                        </p:cTn>
                                        <p:tgtEl>
                                          <p:spTgt spid="14337"/>
                                        </p:tgtEl>
                                      </p:cBhvr>
                                      <p:to x="100000" y="80000"/>
                                    </p:animScale>
                                    <p:animScale>
                                      <p:cBhvr additive="repl">
                                        <p:cTn id="16" dur="166" decel="50000" fill="hold">
                                          <p:stCondLst>
                                            <p:cond delay="1338"/>
                                          </p:stCondLst>
                                        </p:cTn>
                                        <p:tgtEl>
                                          <p:spTgt spid="14337"/>
                                        </p:tgtEl>
                                      </p:cBhvr>
                                      <p:to x="100000" y="100000"/>
                                    </p:animScale>
                                    <p:animScale>
                                      <p:cBhvr additive="repl">
                                        <p:cTn id="17" dur="26" fill="hold">
                                          <p:stCondLst>
                                            <p:cond delay="1642"/>
                                          </p:stCondLst>
                                        </p:cTn>
                                        <p:tgtEl>
                                          <p:spTgt spid="14337"/>
                                        </p:tgtEl>
                                      </p:cBhvr>
                                      <p:to x="100000" y="90000"/>
                                    </p:animScale>
                                    <p:animScale>
                                      <p:cBhvr additive="repl">
                                        <p:cTn id="18" dur="166" decel="50000" fill="hold">
                                          <p:stCondLst>
                                            <p:cond delay="1668"/>
                                          </p:stCondLst>
                                        </p:cTn>
                                        <p:tgtEl>
                                          <p:spTgt spid="14337"/>
                                        </p:tgtEl>
                                      </p:cBhvr>
                                      <p:to x="100000" y="100000"/>
                                    </p:animScale>
                                    <p:animScale>
                                      <p:cBhvr additive="repl">
                                        <p:cTn id="19" dur="26" fill="hold">
                                          <p:stCondLst>
                                            <p:cond delay="1808"/>
                                          </p:stCondLst>
                                        </p:cTn>
                                        <p:tgtEl>
                                          <p:spTgt spid="14337"/>
                                        </p:tgtEl>
                                      </p:cBhvr>
                                      <p:to x="100000" y="95000"/>
                                    </p:animScale>
                                    <p:animScale>
                                      <p:cBhvr additive="repl">
                                        <p:cTn id="20" dur="166" decel="50000" fill="hold">
                                          <p:stCondLst>
                                            <p:cond delay="1834"/>
                                          </p:stCondLst>
                                        </p:cTn>
                                        <p:tgtEl>
                                          <p:spTgt spid="1433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fill="hold" nodeType="clickEffect">
                                  <p:stCondLst>
                                    <p:cond delay="0"/>
                                  </p:stCondLst>
                                  <p:childTnLst>
                                    <p:set>
                                      <p:cBhvr additive="repl">
                                        <p:cTn id="24" dur="1" fill="hold">
                                          <p:stCondLst>
                                            <p:cond delay="0"/>
                                          </p:stCondLst>
                                        </p:cTn>
                                        <p:tgtEl>
                                          <p:spTgt spid="14338"/>
                                        </p:tgtEl>
                                        <p:attrNameLst>
                                          <p:attrName>style.visibility</p:attrName>
                                        </p:attrNameLst>
                                      </p:cBhvr>
                                      <p:to>
                                        <p:strVal val="visible"/>
                                      </p:to>
                                    </p:set>
                                    <p:animEffect transition="in" filter="wipe(down)">
                                      <p:cBhvr additive="repl">
                                        <p:cTn id="25" dur="580">
                                          <p:stCondLst>
                                            <p:cond delay="0"/>
                                          </p:stCondLst>
                                        </p:cTn>
                                        <p:tgtEl>
                                          <p:spTgt spid="14338"/>
                                        </p:tgtEl>
                                      </p:cBhvr>
                                    </p:animEffect>
                                    <p:anim calcmode="lin" valueType="num">
                                      <p:cBhvr additive="repl">
                                        <p:cTn id="26" dur="1822">
                                          <p:stCondLst>
                                            <p:cond delay="0"/>
                                          </p:stCondLst>
                                        </p:cTn>
                                        <p:tgtEl>
                                          <p:spTgt spid="14338"/>
                                        </p:tgtEl>
                                        <p:attrNameLst>
                                          <p:attrName>ppt_x</p:attrName>
                                        </p:attrNameLst>
                                      </p:cBhvr>
                                      <p:tavLst>
                                        <p:tav>
                                          <p:val>
                                            <p:strVal val="#ppt_x-0.25"/>
                                          </p:val>
                                        </p:tav>
                                        <p:tav>
                                          <p:val>
                                            <p:strVal val="#ppt_x"/>
                                          </p:val>
                                        </p:tav>
                                      </p:tavLst>
                                    </p:anim>
                                    <p:anim calcmode="lin" valueType="num">
                                      <p:cBhvr additive="repl">
                                        <p:cTn id="27" dur="664">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additive="repl">
                                        <p:cTn id="28" dur="664">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additive="repl">
                                        <p:cTn id="29" dur="332">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additive="repl">
                                        <p:cTn id="30" dur="164">
                                          <p:stCondLst>
                                            <p:cond delay="1656"/>
                                          </p:stCondLst>
                                        </p:cTn>
                                        <p:tgtEl>
                                          <p:spTgt spid="14338"/>
                                        </p:tgtEl>
                                        <p:attrNameLst>
                                          <p:attrName>ppt_y</p:attrName>
                                        </p:attrNameLst>
                                      </p:cBhvr>
                                      <p:tavLst>
                                        <p:tav tm="0" fmla="#ppt_y-sin(pi*$)/81">
                                          <p:val>
                                            <p:fltVal val="0"/>
                                          </p:val>
                                        </p:tav>
                                        <p:tav tm="100000">
                                          <p:val>
                                            <p:fltVal val="1"/>
                                          </p:val>
                                        </p:tav>
                                      </p:tavLst>
                                    </p:anim>
                                    <p:animScale>
                                      <p:cBhvr additive="repl">
                                        <p:cTn id="31" dur="26" fill="hold">
                                          <p:stCondLst>
                                            <p:cond delay="650"/>
                                          </p:stCondLst>
                                        </p:cTn>
                                        <p:tgtEl>
                                          <p:spTgt spid="14338"/>
                                        </p:tgtEl>
                                      </p:cBhvr>
                                      <p:to x="100000" y="60000"/>
                                    </p:animScale>
                                    <p:animScale>
                                      <p:cBhvr additive="repl">
                                        <p:cTn id="32" dur="166" decel="50000" fill="hold">
                                          <p:stCondLst>
                                            <p:cond delay="676"/>
                                          </p:stCondLst>
                                        </p:cTn>
                                        <p:tgtEl>
                                          <p:spTgt spid="14338"/>
                                        </p:tgtEl>
                                      </p:cBhvr>
                                      <p:to x="100000" y="100000"/>
                                    </p:animScale>
                                    <p:animScale>
                                      <p:cBhvr additive="repl">
                                        <p:cTn id="33" dur="26" fill="hold">
                                          <p:stCondLst>
                                            <p:cond delay="1312"/>
                                          </p:stCondLst>
                                        </p:cTn>
                                        <p:tgtEl>
                                          <p:spTgt spid="14338"/>
                                        </p:tgtEl>
                                      </p:cBhvr>
                                      <p:to x="100000" y="80000"/>
                                    </p:animScale>
                                    <p:animScale>
                                      <p:cBhvr additive="repl">
                                        <p:cTn id="34" dur="166" decel="50000" fill="hold">
                                          <p:stCondLst>
                                            <p:cond delay="1338"/>
                                          </p:stCondLst>
                                        </p:cTn>
                                        <p:tgtEl>
                                          <p:spTgt spid="14338"/>
                                        </p:tgtEl>
                                      </p:cBhvr>
                                      <p:to x="100000" y="100000"/>
                                    </p:animScale>
                                    <p:animScale>
                                      <p:cBhvr additive="repl">
                                        <p:cTn id="35" dur="26" fill="hold">
                                          <p:stCondLst>
                                            <p:cond delay="1642"/>
                                          </p:stCondLst>
                                        </p:cTn>
                                        <p:tgtEl>
                                          <p:spTgt spid="14338"/>
                                        </p:tgtEl>
                                      </p:cBhvr>
                                      <p:to x="100000" y="90000"/>
                                    </p:animScale>
                                    <p:animScale>
                                      <p:cBhvr additive="repl">
                                        <p:cTn id="36" dur="166" decel="50000" fill="hold">
                                          <p:stCondLst>
                                            <p:cond delay="1668"/>
                                          </p:stCondLst>
                                        </p:cTn>
                                        <p:tgtEl>
                                          <p:spTgt spid="14338"/>
                                        </p:tgtEl>
                                      </p:cBhvr>
                                      <p:to x="100000" y="100000"/>
                                    </p:animScale>
                                    <p:animScale>
                                      <p:cBhvr additive="repl">
                                        <p:cTn id="37" dur="26" fill="hold">
                                          <p:stCondLst>
                                            <p:cond delay="1808"/>
                                          </p:stCondLst>
                                        </p:cTn>
                                        <p:tgtEl>
                                          <p:spTgt spid="14338"/>
                                        </p:tgtEl>
                                      </p:cBhvr>
                                      <p:to x="100000" y="95000"/>
                                    </p:animScale>
                                    <p:animScale>
                                      <p:cBhvr additive="repl">
                                        <p:cTn id="38" dur="166" decel="50000" fill="hold">
                                          <p:stCondLst>
                                            <p:cond delay="1834"/>
                                          </p:stCondLst>
                                        </p:cTn>
                                        <p:tgtEl>
                                          <p:spTgt spid="14338"/>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fill="hold" nodeType="clickEffect">
                                  <p:stCondLst>
                                    <p:cond delay="0"/>
                                  </p:stCondLst>
                                  <p:childTnLst>
                                    <p:set>
                                      <p:cBhvr additive="repl">
                                        <p:cTn id="42" dur="1" fill="hold">
                                          <p:stCondLst>
                                            <p:cond delay="0"/>
                                          </p:stCondLst>
                                        </p:cTn>
                                        <p:tgtEl>
                                          <p:spTgt spid="14339"/>
                                        </p:tgtEl>
                                        <p:attrNameLst>
                                          <p:attrName>style.visibility</p:attrName>
                                        </p:attrNameLst>
                                      </p:cBhvr>
                                      <p:to>
                                        <p:strVal val="visible"/>
                                      </p:to>
                                    </p:set>
                                    <p:animEffect transition="in" filter="wipe(down)">
                                      <p:cBhvr additive="repl">
                                        <p:cTn id="43" dur="580">
                                          <p:stCondLst>
                                            <p:cond delay="0"/>
                                          </p:stCondLst>
                                        </p:cTn>
                                        <p:tgtEl>
                                          <p:spTgt spid="14339"/>
                                        </p:tgtEl>
                                      </p:cBhvr>
                                    </p:animEffect>
                                    <p:anim calcmode="lin" valueType="num">
                                      <p:cBhvr additive="repl">
                                        <p:cTn id="44" dur="1822">
                                          <p:stCondLst>
                                            <p:cond delay="0"/>
                                          </p:stCondLst>
                                        </p:cTn>
                                        <p:tgtEl>
                                          <p:spTgt spid="14339"/>
                                        </p:tgtEl>
                                        <p:attrNameLst>
                                          <p:attrName>ppt_x</p:attrName>
                                        </p:attrNameLst>
                                      </p:cBhvr>
                                      <p:tavLst>
                                        <p:tav>
                                          <p:val>
                                            <p:strVal val="#ppt_x-0.25"/>
                                          </p:val>
                                        </p:tav>
                                        <p:tav>
                                          <p:val>
                                            <p:strVal val="#ppt_x"/>
                                          </p:val>
                                        </p:tav>
                                      </p:tavLst>
                                    </p:anim>
                                    <p:anim calcmode="lin" valueType="num">
                                      <p:cBhvr additive="repl">
                                        <p:cTn id="45" dur="664">
                                          <p:stCondLst>
                                            <p:cond delay="0"/>
                                          </p:stCondLst>
                                        </p:cTn>
                                        <p:tgtEl>
                                          <p:spTgt spid="14339"/>
                                        </p:tgtEl>
                                        <p:attrNameLst>
                                          <p:attrName>ppt_y</p:attrName>
                                        </p:attrNameLst>
                                      </p:cBhvr>
                                      <p:tavLst>
                                        <p:tav tm="0" fmla="#ppt_y-sin(pi*$)/3">
                                          <p:val>
                                            <p:fltVal val="0.5"/>
                                          </p:val>
                                        </p:tav>
                                        <p:tav tm="100000">
                                          <p:val>
                                            <p:fltVal val="1"/>
                                          </p:val>
                                        </p:tav>
                                      </p:tavLst>
                                    </p:anim>
                                    <p:anim calcmode="lin" valueType="num">
                                      <p:cBhvr additive="repl">
                                        <p:cTn id="46" dur="664">
                                          <p:stCondLst>
                                            <p:cond delay="664"/>
                                          </p:stCondLst>
                                        </p:cTn>
                                        <p:tgtEl>
                                          <p:spTgt spid="14339"/>
                                        </p:tgtEl>
                                        <p:attrNameLst>
                                          <p:attrName>ppt_y</p:attrName>
                                        </p:attrNameLst>
                                      </p:cBhvr>
                                      <p:tavLst>
                                        <p:tav tm="0" fmla="#ppt_y-sin(pi*$)/9">
                                          <p:val>
                                            <p:fltVal val="0"/>
                                          </p:val>
                                        </p:tav>
                                        <p:tav tm="100000">
                                          <p:val>
                                            <p:fltVal val="1"/>
                                          </p:val>
                                        </p:tav>
                                      </p:tavLst>
                                    </p:anim>
                                    <p:anim calcmode="lin" valueType="num">
                                      <p:cBhvr additive="repl">
                                        <p:cTn id="47" dur="332">
                                          <p:stCondLst>
                                            <p:cond delay="1324"/>
                                          </p:stCondLst>
                                        </p:cTn>
                                        <p:tgtEl>
                                          <p:spTgt spid="14339"/>
                                        </p:tgtEl>
                                        <p:attrNameLst>
                                          <p:attrName>ppt_y</p:attrName>
                                        </p:attrNameLst>
                                      </p:cBhvr>
                                      <p:tavLst>
                                        <p:tav tm="0" fmla="#ppt_y-sin(pi*$)/27">
                                          <p:val>
                                            <p:fltVal val="0"/>
                                          </p:val>
                                        </p:tav>
                                        <p:tav tm="100000">
                                          <p:val>
                                            <p:fltVal val="1"/>
                                          </p:val>
                                        </p:tav>
                                      </p:tavLst>
                                    </p:anim>
                                    <p:anim calcmode="lin" valueType="num">
                                      <p:cBhvr additive="repl">
                                        <p:cTn id="48" dur="164">
                                          <p:stCondLst>
                                            <p:cond delay="1656"/>
                                          </p:stCondLst>
                                        </p:cTn>
                                        <p:tgtEl>
                                          <p:spTgt spid="14339"/>
                                        </p:tgtEl>
                                        <p:attrNameLst>
                                          <p:attrName>ppt_y</p:attrName>
                                        </p:attrNameLst>
                                      </p:cBhvr>
                                      <p:tavLst>
                                        <p:tav tm="0" fmla="#ppt_y-sin(pi*$)/81">
                                          <p:val>
                                            <p:fltVal val="0"/>
                                          </p:val>
                                        </p:tav>
                                        <p:tav tm="100000">
                                          <p:val>
                                            <p:fltVal val="1"/>
                                          </p:val>
                                        </p:tav>
                                      </p:tavLst>
                                    </p:anim>
                                    <p:animScale>
                                      <p:cBhvr additive="repl">
                                        <p:cTn id="49" dur="26" fill="hold">
                                          <p:stCondLst>
                                            <p:cond delay="650"/>
                                          </p:stCondLst>
                                        </p:cTn>
                                        <p:tgtEl>
                                          <p:spTgt spid="14339"/>
                                        </p:tgtEl>
                                      </p:cBhvr>
                                      <p:to x="100000" y="60000"/>
                                    </p:animScale>
                                    <p:animScale>
                                      <p:cBhvr additive="repl">
                                        <p:cTn id="50" dur="166" decel="50000" fill="hold">
                                          <p:stCondLst>
                                            <p:cond delay="676"/>
                                          </p:stCondLst>
                                        </p:cTn>
                                        <p:tgtEl>
                                          <p:spTgt spid="14339"/>
                                        </p:tgtEl>
                                      </p:cBhvr>
                                      <p:to x="100000" y="100000"/>
                                    </p:animScale>
                                    <p:animScale>
                                      <p:cBhvr additive="repl">
                                        <p:cTn id="51" dur="26" fill="hold">
                                          <p:stCondLst>
                                            <p:cond delay="1312"/>
                                          </p:stCondLst>
                                        </p:cTn>
                                        <p:tgtEl>
                                          <p:spTgt spid="14339"/>
                                        </p:tgtEl>
                                      </p:cBhvr>
                                      <p:to x="100000" y="80000"/>
                                    </p:animScale>
                                    <p:animScale>
                                      <p:cBhvr additive="repl">
                                        <p:cTn id="52" dur="166" decel="50000" fill="hold">
                                          <p:stCondLst>
                                            <p:cond delay="1338"/>
                                          </p:stCondLst>
                                        </p:cTn>
                                        <p:tgtEl>
                                          <p:spTgt spid="14339"/>
                                        </p:tgtEl>
                                      </p:cBhvr>
                                      <p:to x="100000" y="100000"/>
                                    </p:animScale>
                                    <p:animScale>
                                      <p:cBhvr additive="repl">
                                        <p:cTn id="53" dur="26" fill="hold">
                                          <p:stCondLst>
                                            <p:cond delay="1642"/>
                                          </p:stCondLst>
                                        </p:cTn>
                                        <p:tgtEl>
                                          <p:spTgt spid="14339"/>
                                        </p:tgtEl>
                                      </p:cBhvr>
                                      <p:to x="100000" y="90000"/>
                                    </p:animScale>
                                    <p:animScale>
                                      <p:cBhvr additive="repl">
                                        <p:cTn id="54" dur="166" decel="50000" fill="hold">
                                          <p:stCondLst>
                                            <p:cond delay="1668"/>
                                          </p:stCondLst>
                                        </p:cTn>
                                        <p:tgtEl>
                                          <p:spTgt spid="14339"/>
                                        </p:tgtEl>
                                      </p:cBhvr>
                                      <p:to x="100000" y="100000"/>
                                    </p:animScale>
                                    <p:animScale>
                                      <p:cBhvr additive="repl">
                                        <p:cTn id="55" dur="26" fill="hold">
                                          <p:stCondLst>
                                            <p:cond delay="1808"/>
                                          </p:stCondLst>
                                        </p:cTn>
                                        <p:tgtEl>
                                          <p:spTgt spid="14339"/>
                                        </p:tgtEl>
                                      </p:cBhvr>
                                      <p:to x="100000" y="95000"/>
                                    </p:animScale>
                                    <p:animScale>
                                      <p:cBhvr additive="repl">
                                        <p:cTn id="56" dur="166" decel="50000" fill="hold">
                                          <p:stCondLst>
                                            <p:cond delay="1834"/>
                                          </p:stCondLst>
                                        </p:cTn>
                                        <p:tgtEl>
                                          <p:spTgt spid="14339"/>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fill="hold" nodeType="clickEffect">
                                  <p:stCondLst>
                                    <p:cond delay="0"/>
                                  </p:stCondLst>
                                  <p:childTnLst>
                                    <p:set>
                                      <p:cBhvr additive="repl">
                                        <p:cTn id="60" dur="1" fill="hold">
                                          <p:stCondLst>
                                            <p:cond delay="0"/>
                                          </p:stCondLst>
                                        </p:cTn>
                                        <p:tgtEl>
                                          <p:spTgt spid="14340"/>
                                        </p:tgtEl>
                                        <p:attrNameLst>
                                          <p:attrName>style.visibility</p:attrName>
                                        </p:attrNameLst>
                                      </p:cBhvr>
                                      <p:to>
                                        <p:strVal val="visible"/>
                                      </p:to>
                                    </p:set>
                                    <p:animEffect transition="in" filter="wipe(down)">
                                      <p:cBhvr additive="repl">
                                        <p:cTn id="61" dur="580">
                                          <p:stCondLst>
                                            <p:cond delay="0"/>
                                          </p:stCondLst>
                                        </p:cTn>
                                        <p:tgtEl>
                                          <p:spTgt spid="14340"/>
                                        </p:tgtEl>
                                      </p:cBhvr>
                                    </p:animEffect>
                                    <p:anim calcmode="lin" valueType="num">
                                      <p:cBhvr additive="repl">
                                        <p:cTn id="62" dur="1822">
                                          <p:stCondLst>
                                            <p:cond delay="0"/>
                                          </p:stCondLst>
                                        </p:cTn>
                                        <p:tgtEl>
                                          <p:spTgt spid="14340"/>
                                        </p:tgtEl>
                                        <p:attrNameLst>
                                          <p:attrName>ppt_x</p:attrName>
                                        </p:attrNameLst>
                                      </p:cBhvr>
                                      <p:tavLst>
                                        <p:tav>
                                          <p:val>
                                            <p:strVal val="#ppt_x-0.25"/>
                                          </p:val>
                                        </p:tav>
                                        <p:tav>
                                          <p:val>
                                            <p:strVal val="#ppt_x"/>
                                          </p:val>
                                        </p:tav>
                                      </p:tavLst>
                                    </p:anim>
                                    <p:anim calcmode="lin" valueType="num">
                                      <p:cBhvr additive="repl">
                                        <p:cTn id="63" dur="664">
                                          <p:stCondLst>
                                            <p:cond delay="0"/>
                                          </p:stCondLst>
                                        </p:cTn>
                                        <p:tgtEl>
                                          <p:spTgt spid="14340"/>
                                        </p:tgtEl>
                                        <p:attrNameLst>
                                          <p:attrName>ppt_y</p:attrName>
                                        </p:attrNameLst>
                                      </p:cBhvr>
                                      <p:tavLst>
                                        <p:tav tm="0" fmla="#ppt_y-sin(pi*$)/3">
                                          <p:val>
                                            <p:fltVal val="0.5"/>
                                          </p:val>
                                        </p:tav>
                                        <p:tav tm="100000">
                                          <p:val>
                                            <p:fltVal val="1"/>
                                          </p:val>
                                        </p:tav>
                                      </p:tavLst>
                                    </p:anim>
                                    <p:anim calcmode="lin" valueType="num">
                                      <p:cBhvr additive="repl">
                                        <p:cTn id="64" dur="664">
                                          <p:stCondLst>
                                            <p:cond delay="664"/>
                                          </p:stCondLst>
                                        </p:cTn>
                                        <p:tgtEl>
                                          <p:spTgt spid="14340"/>
                                        </p:tgtEl>
                                        <p:attrNameLst>
                                          <p:attrName>ppt_y</p:attrName>
                                        </p:attrNameLst>
                                      </p:cBhvr>
                                      <p:tavLst>
                                        <p:tav tm="0" fmla="#ppt_y-sin(pi*$)/9">
                                          <p:val>
                                            <p:fltVal val="0"/>
                                          </p:val>
                                        </p:tav>
                                        <p:tav tm="100000">
                                          <p:val>
                                            <p:fltVal val="1"/>
                                          </p:val>
                                        </p:tav>
                                      </p:tavLst>
                                    </p:anim>
                                    <p:anim calcmode="lin" valueType="num">
                                      <p:cBhvr additive="repl">
                                        <p:cTn id="65" dur="332">
                                          <p:stCondLst>
                                            <p:cond delay="1324"/>
                                          </p:stCondLst>
                                        </p:cTn>
                                        <p:tgtEl>
                                          <p:spTgt spid="14340"/>
                                        </p:tgtEl>
                                        <p:attrNameLst>
                                          <p:attrName>ppt_y</p:attrName>
                                        </p:attrNameLst>
                                      </p:cBhvr>
                                      <p:tavLst>
                                        <p:tav tm="0" fmla="#ppt_y-sin(pi*$)/27">
                                          <p:val>
                                            <p:fltVal val="0"/>
                                          </p:val>
                                        </p:tav>
                                        <p:tav tm="100000">
                                          <p:val>
                                            <p:fltVal val="1"/>
                                          </p:val>
                                        </p:tav>
                                      </p:tavLst>
                                    </p:anim>
                                    <p:anim calcmode="lin" valueType="num">
                                      <p:cBhvr additive="repl">
                                        <p:cTn id="66" dur="164">
                                          <p:stCondLst>
                                            <p:cond delay="1656"/>
                                          </p:stCondLst>
                                        </p:cTn>
                                        <p:tgtEl>
                                          <p:spTgt spid="14340"/>
                                        </p:tgtEl>
                                        <p:attrNameLst>
                                          <p:attrName>ppt_y</p:attrName>
                                        </p:attrNameLst>
                                      </p:cBhvr>
                                      <p:tavLst>
                                        <p:tav tm="0" fmla="#ppt_y-sin(pi*$)/81">
                                          <p:val>
                                            <p:fltVal val="0"/>
                                          </p:val>
                                        </p:tav>
                                        <p:tav tm="100000">
                                          <p:val>
                                            <p:fltVal val="1"/>
                                          </p:val>
                                        </p:tav>
                                      </p:tavLst>
                                    </p:anim>
                                    <p:animScale>
                                      <p:cBhvr additive="repl">
                                        <p:cTn id="67" dur="26" fill="hold">
                                          <p:stCondLst>
                                            <p:cond delay="650"/>
                                          </p:stCondLst>
                                        </p:cTn>
                                        <p:tgtEl>
                                          <p:spTgt spid="14340"/>
                                        </p:tgtEl>
                                      </p:cBhvr>
                                      <p:to x="100000" y="60000"/>
                                    </p:animScale>
                                    <p:animScale>
                                      <p:cBhvr additive="repl">
                                        <p:cTn id="68" dur="166" decel="50000" fill="hold">
                                          <p:stCondLst>
                                            <p:cond delay="676"/>
                                          </p:stCondLst>
                                        </p:cTn>
                                        <p:tgtEl>
                                          <p:spTgt spid="14340"/>
                                        </p:tgtEl>
                                      </p:cBhvr>
                                      <p:to x="100000" y="100000"/>
                                    </p:animScale>
                                    <p:animScale>
                                      <p:cBhvr additive="repl">
                                        <p:cTn id="69" dur="26" fill="hold">
                                          <p:stCondLst>
                                            <p:cond delay="1312"/>
                                          </p:stCondLst>
                                        </p:cTn>
                                        <p:tgtEl>
                                          <p:spTgt spid="14340"/>
                                        </p:tgtEl>
                                      </p:cBhvr>
                                      <p:to x="100000" y="80000"/>
                                    </p:animScale>
                                    <p:animScale>
                                      <p:cBhvr additive="repl">
                                        <p:cTn id="70" dur="166" decel="50000" fill="hold">
                                          <p:stCondLst>
                                            <p:cond delay="1338"/>
                                          </p:stCondLst>
                                        </p:cTn>
                                        <p:tgtEl>
                                          <p:spTgt spid="14340"/>
                                        </p:tgtEl>
                                      </p:cBhvr>
                                      <p:to x="100000" y="100000"/>
                                    </p:animScale>
                                    <p:animScale>
                                      <p:cBhvr additive="repl">
                                        <p:cTn id="71" dur="26" fill="hold">
                                          <p:stCondLst>
                                            <p:cond delay="1642"/>
                                          </p:stCondLst>
                                        </p:cTn>
                                        <p:tgtEl>
                                          <p:spTgt spid="14340"/>
                                        </p:tgtEl>
                                      </p:cBhvr>
                                      <p:to x="100000" y="90000"/>
                                    </p:animScale>
                                    <p:animScale>
                                      <p:cBhvr additive="repl">
                                        <p:cTn id="72" dur="166" decel="50000" fill="hold">
                                          <p:stCondLst>
                                            <p:cond delay="1668"/>
                                          </p:stCondLst>
                                        </p:cTn>
                                        <p:tgtEl>
                                          <p:spTgt spid="14340"/>
                                        </p:tgtEl>
                                      </p:cBhvr>
                                      <p:to x="100000" y="100000"/>
                                    </p:animScale>
                                    <p:animScale>
                                      <p:cBhvr additive="repl">
                                        <p:cTn id="73" dur="26" fill="hold">
                                          <p:stCondLst>
                                            <p:cond delay="1808"/>
                                          </p:stCondLst>
                                        </p:cTn>
                                        <p:tgtEl>
                                          <p:spTgt spid="14340"/>
                                        </p:tgtEl>
                                      </p:cBhvr>
                                      <p:to x="100000" y="95000"/>
                                    </p:animScale>
                                    <p:animScale>
                                      <p:cBhvr additive="repl">
                                        <p:cTn id="74" dur="166" decel="50000" fill="hold">
                                          <p:stCondLst>
                                            <p:cond delay="1834"/>
                                          </p:stCondLst>
                                        </p:cTn>
                                        <p:tgtEl>
                                          <p:spTgt spid="14340"/>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fill="hold" nodeType="clickEffect">
                                  <p:stCondLst>
                                    <p:cond delay="0"/>
                                  </p:stCondLst>
                                  <p:childTnLst>
                                    <p:set>
                                      <p:cBhvr additive="repl">
                                        <p:cTn id="78" dur="1" fill="hold">
                                          <p:stCondLst>
                                            <p:cond delay="0"/>
                                          </p:stCondLst>
                                        </p:cTn>
                                        <p:tgtEl>
                                          <p:spTgt spid="14341"/>
                                        </p:tgtEl>
                                        <p:attrNameLst>
                                          <p:attrName>style.visibility</p:attrName>
                                        </p:attrNameLst>
                                      </p:cBhvr>
                                      <p:to>
                                        <p:strVal val="visible"/>
                                      </p:to>
                                    </p:set>
                                    <p:animEffect transition="in" filter="wipe(up)">
                                      <p:cBhvr additive="repl">
                                        <p:cTn id="79" dur="580">
                                          <p:stCondLst>
                                            <p:cond delay="0"/>
                                          </p:stCondLst>
                                        </p:cTn>
                                        <p:tgtEl>
                                          <p:spTgt spid="14341"/>
                                        </p:tgtEl>
                                      </p:cBhvr>
                                    </p:animEffect>
                                    <p:anim calcmode="lin" valueType="num">
                                      <p:cBhvr additive="repl">
                                        <p:cTn id="80" dur="1822">
                                          <p:stCondLst>
                                            <p:cond delay="0"/>
                                          </p:stCondLst>
                                        </p:cTn>
                                        <p:tgtEl>
                                          <p:spTgt spid="14341"/>
                                        </p:tgtEl>
                                        <p:attrNameLst>
                                          <p:attrName>ppt_x</p:attrName>
                                        </p:attrNameLst>
                                      </p:cBhvr>
                                      <p:tavLst>
                                        <p:tav>
                                          <p:val>
                                            <p:strVal val="#ppt_x-0.25"/>
                                          </p:val>
                                        </p:tav>
                                        <p:tav>
                                          <p:val>
                                            <p:strVal val="#ppt_x"/>
                                          </p:val>
                                        </p:tav>
                                      </p:tavLst>
                                    </p:anim>
                                    <p:anim calcmode="lin" valueType="num">
                                      <p:cBhvr additive="repl">
                                        <p:cTn id="81" dur="664">
                                          <p:stCondLst>
                                            <p:cond delay="0"/>
                                          </p:stCondLst>
                                        </p:cTn>
                                        <p:tgtEl>
                                          <p:spTgt spid="14341"/>
                                        </p:tgtEl>
                                        <p:attrNameLst>
                                          <p:attrName>ppt_y</p:attrName>
                                        </p:attrNameLst>
                                      </p:cBhvr>
                                      <p:tavLst>
                                        <p:tav tm="0" fmla="#ppt_#ppt_y-sin(pi*$)/3">
                                          <p:val>
                                            <p:strVal val="0.5"/>
                                          </p:val>
                                        </p:tav>
                                        <p:tav tm="100000">
                                          <p:val>
                                            <p:strVal val="1"/>
                                          </p:val>
                                        </p:tav>
                                      </p:tavLst>
                                    </p:anim>
                                    <p:anim calcmode="lin" valueType="num">
                                      <p:cBhvr additive="repl">
                                        <p:cTn id="82" dur="664">
                                          <p:stCondLst>
                                            <p:cond delay="664"/>
                                          </p:stCondLst>
                                        </p:cTn>
                                        <p:tgtEl>
                                          <p:spTgt spid="14341"/>
                                        </p:tgtEl>
                                        <p:attrNameLst>
                                          <p:attrName>ppt_y</p:attrName>
                                        </p:attrNameLst>
                                      </p:cBhvr>
                                      <p:tavLst>
                                        <p:tav tm="0" fmla="#ppt_#ppt_y-sin(pi*$)/9">
                                          <p:val>
                                            <p:strVal val="0"/>
                                          </p:val>
                                        </p:tav>
                                        <p:tav tm="100000">
                                          <p:val>
                                            <p:strVal val="1"/>
                                          </p:val>
                                        </p:tav>
                                      </p:tavLst>
                                    </p:anim>
                                    <p:anim calcmode="lin" valueType="num">
                                      <p:cBhvr additive="repl">
                                        <p:cTn id="83" dur="332">
                                          <p:stCondLst>
                                            <p:cond delay="1324"/>
                                          </p:stCondLst>
                                        </p:cTn>
                                        <p:tgtEl>
                                          <p:spTgt spid="14341"/>
                                        </p:tgtEl>
                                        <p:attrNameLst>
                                          <p:attrName>ppt_y</p:attrName>
                                        </p:attrNameLst>
                                      </p:cBhvr>
                                      <p:tavLst>
                                        <p:tav tm="0" fmla="#ppt_#ppt_y-sin(pi*$)/27">
                                          <p:val>
                                            <p:strVal val="0"/>
                                          </p:val>
                                        </p:tav>
                                        <p:tav tm="100000">
                                          <p:val>
                                            <p:strVal val="1"/>
                                          </p:val>
                                        </p:tav>
                                      </p:tavLst>
                                    </p:anim>
                                    <p:anim calcmode="lin" valueType="num">
                                      <p:cBhvr additive="repl">
                                        <p:cTn id="84" dur="164">
                                          <p:stCondLst>
                                            <p:cond delay="1656"/>
                                          </p:stCondLst>
                                        </p:cTn>
                                        <p:tgtEl>
                                          <p:spTgt spid="14341"/>
                                        </p:tgtEl>
                                        <p:attrNameLst>
                                          <p:attrName>ppt_y</p:attrName>
                                        </p:attrNameLst>
                                      </p:cBhvr>
                                      <p:tavLst>
                                        <p:tav tm="0" fmla="#ppt_#ppt_y-sin(pi*$)/81">
                                          <p:val>
                                            <p:strVal val="0"/>
                                          </p:val>
                                        </p:tav>
                                        <p:tav tm="100000">
                                          <p:val>
                                            <p:strVal val="1"/>
                                          </p:val>
                                        </p:tav>
                                      </p:tavLst>
                                    </p:anim>
                                    <p:animScale>
                                      <p:cBhvr additive="repl">
                                        <p:cTn id="85" dur="26" fill="hold">
                                          <p:stCondLst>
                                            <p:cond delay="650"/>
                                          </p:stCondLst>
                                        </p:cTn>
                                        <p:tgtEl>
                                          <p:spTgt spid="14341"/>
                                        </p:tgtEl>
                                      </p:cBhvr>
                                      <p:to x="100000" y="60000"/>
                                    </p:animScale>
                                    <p:animScale>
                                      <p:cBhvr additive="repl">
                                        <p:cTn id="86" dur="166" decel="50000" fill="hold">
                                          <p:stCondLst>
                                            <p:cond delay="676"/>
                                          </p:stCondLst>
                                        </p:cTn>
                                        <p:tgtEl>
                                          <p:spTgt spid="14341"/>
                                        </p:tgtEl>
                                      </p:cBhvr>
                                      <p:to x="100000" y="100000"/>
                                    </p:animScale>
                                    <p:animScale>
                                      <p:cBhvr additive="repl">
                                        <p:cTn id="87" dur="26" fill="hold">
                                          <p:stCondLst>
                                            <p:cond delay="1312"/>
                                          </p:stCondLst>
                                        </p:cTn>
                                        <p:tgtEl>
                                          <p:spTgt spid="14341"/>
                                        </p:tgtEl>
                                      </p:cBhvr>
                                      <p:to x="100000" y="80000"/>
                                    </p:animScale>
                                    <p:animScale>
                                      <p:cBhvr additive="repl">
                                        <p:cTn id="88" dur="166" decel="50000" fill="hold">
                                          <p:stCondLst>
                                            <p:cond delay="1338"/>
                                          </p:stCondLst>
                                        </p:cTn>
                                        <p:tgtEl>
                                          <p:spTgt spid="14341"/>
                                        </p:tgtEl>
                                      </p:cBhvr>
                                      <p:to x="100000" y="100000"/>
                                    </p:animScale>
                                    <p:animScale>
                                      <p:cBhvr additive="repl">
                                        <p:cTn id="89" dur="26" fill="hold">
                                          <p:stCondLst>
                                            <p:cond delay="1642"/>
                                          </p:stCondLst>
                                        </p:cTn>
                                        <p:tgtEl>
                                          <p:spTgt spid="14341"/>
                                        </p:tgtEl>
                                      </p:cBhvr>
                                      <p:to x="100000" y="90000"/>
                                    </p:animScale>
                                    <p:animScale>
                                      <p:cBhvr additive="repl">
                                        <p:cTn id="90" dur="166" decel="50000" fill="hold">
                                          <p:stCondLst>
                                            <p:cond delay="1668"/>
                                          </p:stCondLst>
                                        </p:cTn>
                                        <p:tgtEl>
                                          <p:spTgt spid="14341"/>
                                        </p:tgtEl>
                                      </p:cBhvr>
                                      <p:to x="100000" y="100000"/>
                                    </p:animScale>
                                    <p:animScale>
                                      <p:cBhvr additive="repl">
                                        <p:cTn id="91" dur="26" fill="hold">
                                          <p:stCondLst>
                                            <p:cond delay="1808"/>
                                          </p:stCondLst>
                                        </p:cTn>
                                        <p:tgtEl>
                                          <p:spTgt spid="14341"/>
                                        </p:tgtEl>
                                      </p:cBhvr>
                                      <p:to x="100000" y="95000"/>
                                    </p:animScale>
                                    <p:animScale>
                                      <p:cBhvr additive="repl">
                                        <p:cTn id="92" dur="166" decel="50000" fill="hold">
                                          <p:stCondLst>
                                            <p:cond delay="1834"/>
                                          </p:stCondLst>
                                        </p:cTn>
                                        <p:tgtEl>
                                          <p:spTgt spid="14341"/>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fill="hold" nodeType="clickEffect">
                                  <p:stCondLst>
                                    <p:cond delay="0"/>
                                  </p:stCondLst>
                                  <p:childTnLst>
                                    <p:set>
                                      <p:cBhvr additive="repl">
                                        <p:cTn id="96" dur="1" fill="hold">
                                          <p:stCondLst>
                                            <p:cond delay="0"/>
                                          </p:stCondLst>
                                        </p:cTn>
                                        <p:tgtEl>
                                          <p:spTgt spid="14342"/>
                                        </p:tgtEl>
                                        <p:attrNameLst>
                                          <p:attrName>style.visibility</p:attrName>
                                        </p:attrNameLst>
                                      </p:cBhvr>
                                      <p:to>
                                        <p:strVal val="visible"/>
                                      </p:to>
                                    </p:set>
                                    <p:animEffect transition="in" filter="wipe(up)">
                                      <p:cBhvr additive="repl">
                                        <p:cTn id="97" dur="580">
                                          <p:stCondLst>
                                            <p:cond delay="0"/>
                                          </p:stCondLst>
                                        </p:cTn>
                                        <p:tgtEl>
                                          <p:spTgt spid="14342"/>
                                        </p:tgtEl>
                                      </p:cBhvr>
                                    </p:animEffect>
                                    <p:anim calcmode="lin" valueType="num">
                                      <p:cBhvr additive="repl">
                                        <p:cTn id="98" dur="1822">
                                          <p:stCondLst>
                                            <p:cond delay="0"/>
                                          </p:stCondLst>
                                        </p:cTn>
                                        <p:tgtEl>
                                          <p:spTgt spid="14342"/>
                                        </p:tgtEl>
                                        <p:attrNameLst>
                                          <p:attrName>ppt_x</p:attrName>
                                        </p:attrNameLst>
                                      </p:cBhvr>
                                      <p:tavLst>
                                        <p:tav>
                                          <p:val>
                                            <p:strVal val="#ppt_x-0.25"/>
                                          </p:val>
                                        </p:tav>
                                        <p:tav>
                                          <p:val>
                                            <p:strVal val="#ppt_x"/>
                                          </p:val>
                                        </p:tav>
                                      </p:tavLst>
                                    </p:anim>
                                    <p:anim calcmode="lin" valueType="num">
                                      <p:cBhvr additive="repl">
                                        <p:cTn id="99" dur="664">
                                          <p:stCondLst>
                                            <p:cond delay="0"/>
                                          </p:stCondLst>
                                        </p:cTn>
                                        <p:tgtEl>
                                          <p:spTgt spid="14342"/>
                                        </p:tgtEl>
                                        <p:attrNameLst>
                                          <p:attrName>ppt_y</p:attrName>
                                        </p:attrNameLst>
                                      </p:cBhvr>
                                      <p:tavLst>
                                        <p:tav tm="0" fmla="#ppt_#ppt_y-sin(pi*$)/3">
                                          <p:val>
                                            <p:strVal val="0.5"/>
                                          </p:val>
                                        </p:tav>
                                        <p:tav tm="100000">
                                          <p:val>
                                            <p:strVal val="1"/>
                                          </p:val>
                                        </p:tav>
                                      </p:tavLst>
                                    </p:anim>
                                    <p:anim calcmode="lin" valueType="num">
                                      <p:cBhvr additive="repl">
                                        <p:cTn id="100" dur="664">
                                          <p:stCondLst>
                                            <p:cond delay="664"/>
                                          </p:stCondLst>
                                        </p:cTn>
                                        <p:tgtEl>
                                          <p:spTgt spid="14342"/>
                                        </p:tgtEl>
                                        <p:attrNameLst>
                                          <p:attrName>ppt_y</p:attrName>
                                        </p:attrNameLst>
                                      </p:cBhvr>
                                      <p:tavLst>
                                        <p:tav tm="0" fmla="#ppt_#ppt_y-sin(pi*$)/9">
                                          <p:val>
                                            <p:strVal val="0"/>
                                          </p:val>
                                        </p:tav>
                                        <p:tav tm="100000">
                                          <p:val>
                                            <p:strVal val="1"/>
                                          </p:val>
                                        </p:tav>
                                      </p:tavLst>
                                    </p:anim>
                                    <p:anim calcmode="lin" valueType="num">
                                      <p:cBhvr additive="repl">
                                        <p:cTn id="101" dur="332">
                                          <p:stCondLst>
                                            <p:cond delay="1324"/>
                                          </p:stCondLst>
                                        </p:cTn>
                                        <p:tgtEl>
                                          <p:spTgt spid="14342"/>
                                        </p:tgtEl>
                                        <p:attrNameLst>
                                          <p:attrName>ppt_y</p:attrName>
                                        </p:attrNameLst>
                                      </p:cBhvr>
                                      <p:tavLst>
                                        <p:tav tm="0" fmla="#ppt_#ppt_y-sin(pi*$)/27">
                                          <p:val>
                                            <p:strVal val="0"/>
                                          </p:val>
                                        </p:tav>
                                        <p:tav tm="100000">
                                          <p:val>
                                            <p:strVal val="1"/>
                                          </p:val>
                                        </p:tav>
                                      </p:tavLst>
                                    </p:anim>
                                    <p:anim calcmode="lin" valueType="num">
                                      <p:cBhvr additive="repl">
                                        <p:cTn id="102" dur="164">
                                          <p:stCondLst>
                                            <p:cond delay="1656"/>
                                          </p:stCondLst>
                                        </p:cTn>
                                        <p:tgtEl>
                                          <p:spTgt spid="14342"/>
                                        </p:tgtEl>
                                        <p:attrNameLst>
                                          <p:attrName>ppt_y</p:attrName>
                                        </p:attrNameLst>
                                      </p:cBhvr>
                                      <p:tavLst>
                                        <p:tav tm="0" fmla="#ppt_#ppt_y-sin(pi*$)/81">
                                          <p:val>
                                            <p:strVal val="0"/>
                                          </p:val>
                                        </p:tav>
                                        <p:tav tm="100000">
                                          <p:val>
                                            <p:strVal val="1"/>
                                          </p:val>
                                        </p:tav>
                                      </p:tavLst>
                                    </p:anim>
                                    <p:animScale>
                                      <p:cBhvr additive="repl">
                                        <p:cTn id="103" dur="26" fill="hold">
                                          <p:stCondLst>
                                            <p:cond delay="650"/>
                                          </p:stCondLst>
                                        </p:cTn>
                                        <p:tgtEl>
                                          <p:spTgt spid="14342"/>
                                        </p:tgtEl>
                                      </p:cBhvr>
                                      <p:to x="100000" y="60000"/>
                                    </p:animScale>
                                    <p:animScale>
                                      <p:cBhvr additive="repl">
                                        <p:cTn id="104" dur="166" decel="50000" fill="hold">
                                          <p:stCondLst>
                                            <p:cond delay="676"/>
                                          </p:stCondLst>
                                        </p:cTn>
                                        <p:tgtEl>
                                          <p:spTgt spid="14342"/>
                                        </p:tgtEl>
                                      </p:cBhvr>
                                      <p:to x="100000" y="100000"/>
                                    </p:animScale>
                                    <p:animScale>
                                      <p:cBhvr additive="repl">
                                        <p:cTn id="105" dur="26" fill="hold">
                                          <p:stCondLst>
                                            <p:cond delay="1312"/>
                                          </p:stCondLst>
                                        </p:cTn>
                                        <p:tgtEl>
                                          <p:spTgt spid="14342"/>
                                        </p:tgtEl>
                                      </p:cBhvr>
                                      <p:to x="100000" y="80000"/>
                                    </p:animScale>
                                    <p:animScale>
                                      <p:cBhvr additive="repl">
                                        <p:cTn id="106" dur="166" decel="50000" fill="hold">
                                          <p:stCondLst>
                                            <p:cond delay="1338"/>
                                          </p:stCondLst>
                                        </p:cTn>
                                        <p:tgtEl>
                                          <p:spTgt spid="14342"/>
                                        </p:tgtEl>
                                      </p:cBhvr>
                                      <p:to x="100000" y="100000"/>
                                    </p:animScale>
                                    <p:animScale>
                                      <p:cBhvr additive="repl">
                                        <p:cTn id="107" dur="26" fill="hold">
                                          <p:stCondLst>
                                            <p:cond delay="1642"/>
                                          </p:stCondLst>
                                        </p:cTn>
                                        <p:tgtEl>
                                          <p:spTgt spid="14342"/>
                                        </p:tgtEl>
                                      </p:cBhvr>
                                      <p:to x="100000" y="90000"/>
                                    </p:animScale>
                                    <p:animScale>
                                      <p:cBhvr additive="repl">
                                        <p:cTn id="108" dur="166" decel="50000" fill="hold">
                                          <p:stCondLst>
                                            <p:cond delay="1668"/>
                                          </p:stCondLst>
                                        </p:cTn>
                                        <p:tgtEl>
                                          <p:spTgt spid="14342"/>
                                        </p:tgtEl>
                                      </p:cBhvr>
                                      <p:to x="100000" y="100000"/>
                                    </p:animScale>
                                    <p:animScale>
                                      <p:cBhvr additive="repl">
                                        <p:cTn id="109" dur="26" fill="hold">
                                          <p:stCondLst>
                                            <p:cond delay="1808"/>
                                          </p:stCondLst>
                                        </p:cTn>
                                        <p:tgtEl>
                                          <p:spTgt spid="14342"/>
                                        </p:tgtEl>
                                      </p:cBhvr>
                                      <p:to x="100000" y="95000"/>
                                    </p:animScale>
                                    <p:animScale>
                                      <p:cBhvr additive="repl">
                                        <p:cTn id="110" dur="166" decel="50000" fill="hold">
                                          <p:stCondLst>
                                            <p:cond delay="1834"/>
                                          </p:stCondLst>
                                        </p:cTn>
                                        <p:tgtEl>
                                          <p:spTgt spid="14342"/>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fill="hold" nodeType="clickEffect">
                                  <p:stCondLst>
                                    <p:cond delay="0"/>
                                  </p:stCondLst>
                                  <p:childTnLst>
                                    <p:set>
                                      <p:cBhvr additive="repl">
                                        <p:cTn id="114" dur="1" fill="hold">
                                          <p:stCondLst>
                                            <p:cond delay="0"/>
                                          </p:stCondLst>
                                        </p:cTn>
                                        <p:tgtEl>
                                          <p:spTgt spid="14343"/>
                                        </p:tgtEl>
                                        <p:attrNameLst>
                                          <p:attrName>style.visibility</p:attrName>
                                        </p:attrNameLst>
                                      </p:cBhvr>
                                      <p:to>
                                        <p:strVal val="visible"/>
                                      </p:to>
                                    </p:set>
                                    <p:animEffect transition="in" filter="wipe(up)">
                                      <p:cBhvr additive="repl">
                                        <p:cTn id="115" dur="580">
                                          <p:stCondLst>
                                            <p:cond delay="0"/>
                                          </p:stCondLst>
                                        </p:cTn>
                                        <p:tgtEl>
                                          <p:spTgt spid="14343"/>
                                        </p:tgtEl>
                                      </p:cBhvr>
                                    </p:animEffect>
                                    <p:anim calcmode="lin" valueType="num">
                                      <p:cBhvr additive="repl">
                                        <p:cTn id="116" dur="1822">
                                          <p:stCondLst>
                                            <p:cond delay="0"/>
                                          </p:stCondLst>
                                        </p:cTn>
                                        <p:tgtEl>
                                          <p:spTgt spid="14343"/>
                                        </p:tgtEl>
                                        <p:attrNameLst>
                                          <p:attrName>ppt_x</p:attrName>
                                        </p:attrNameLst>
                                      </p:cBhvr>
                                      <p:tavLst>
                                        <p:tav>
                                          <p:val>
                                            <p:strVal val="#ppt_x-0.25"/>
                                          </p:val>
                                        </p:tav>
                                        <p:tav>
                                          <p:val>
                                            <p:strVal val="#ppt_x"/>
                                          </p:val>
                                        </p:tav>
                                      </p:tavLst>
                                    </p:anim>
                                    <p:anim calcmode="lin" valueType="num">
                                      <p:cBhvr additive="repl">
                                        <p:cTn id="117" dur="664">
                                          <p:stCondLst>
                                            <p:cond delay="0"/>
                                          </p:stCondLst>
                                        </p:cTn>
                                        <p:tgtEl>
                                          <p:spTgt spid="14343"/>
                                        </p:tgtEl>
                                        <p:attrNameLst>
                                          <p:attrName>ppt_y</p:attrName>
                                        </p:attrNameLst>
                                      </p:cBhvr>
                                      <p:tavLst>
                                        <p:tav tm="0" fmla="#ppt_#ppt_y-sin(pi*$)/3">
                                          <p:val>
                                            <p:strVal val="0.5"/>
                                          </p:val>
                                        </p:tav>
                                        <p:tav tm="100000">
                                          <p:val>
                                            <p:strVal val="1"/>
                                          </p:val>
                                        </p:tav>
                                      </p:tavLst>
                                    </p:anim>
                                    <p:anim calcmode="lin" valueType="num">
                                      <p:cBhvr additive="repl">
                                        <p:cTn id="118" dur="664">
                                          <p:stCondLst>
                                            <p:cond delay="664"/>
                                          </p:stCondLst>
                                        </p:cTn>
                                        <p:tgtEl>
                                          <p:spTgt spid="14343"/>
                                        </p:tgtEl>
                                        <p:attrNameLst>
                                          <p:attrName>ppt_y</p:attrName>
                                        </p:attrNameLst>
                                      </p:cBhvr>
                                      <p:tavLst>
                                        <p:tav tm="0" fmla="#ppt_#ppt_y-sin(pi*$)/9">
                                          <p:val>
                                            <p:strVal val="0"/>
                                          </p:val>
                                        </p:tav>
                                        <p:tav tm="100000">
                                          <p:val>
                                            <p:strVal val="1"/>
                                          </p:val>
                                        </p:tav>
                                      </p:tavLst>
                                    </p:anim>
                                    <p:anim calcmode="lin" valueType="num">
                                      <p:cBhvr additive="repl">
                                        <p:cTn id="119" dur="332">
                                          <p:stCondLst>
                                            <p:cond delay="1324"/>
                                          </p:stCondLst>
                                        </p:cTn>
                                        <p:tgtEl>
                                          <p:spTgt spid="14343"/>
                                        </p:tgtEl>
                                        <p:attrNameLst>
                                          <p:attrName>ppt_y</p:attrName>
                                        </p:attrNameLst>
                                      </p:cBhvr>
                                      <p:tavLst>
                                        <p:tav tm="0" fmla="#ppt_#ppt_y-sin(pi*$)/27">
                                          <p:val>
                                            <p:strVal val="0"/>
                                          </p:val>
                                        </p:tav>
                                        <p:tav tm="100000">
                                          <p:val>
                                            <p:strVal val="1"/>
                                          </p:val>
                                        </p:tav>
                                      </p:tavLst>
                                    </p:anim>
                                    <p:anim calcmode="lin" valueType="num">
                                      <p:cBhvr additive="repl">
                                        <p:cTn id="120" dur="164">
                                          <p:stCondLst>
                                            <p:cond delay="1656"/>
                                          </p:stCondLst>
                                        </p:cTn>
                                        <p:tgtEl>
                                          <p:spTgt spid="14343"/>
                                        </p:tgtEl>
                                        <p:attrNameLst>
                                          <p:attrName>ppt_y</p:attrName>
                                        </p:attrNameLst>
                                      </p:cBhvr>
                                      <p:tavLst>
                                        <p:tav tm="0" fmla="#ppt_#ppt_y-sin(pi*$)/81">
                                          <p:val>
                                            <p:strVal val="0"/>
                                          </p:val>
                                        </p:tav>
                                        <p:tav tm="100000">
                                          <p:val>
                                            <p:strVal val="1"/>
                                          </p:val>
                                        </p:tav>
                                      </p:tavLst>
                                    </p:anim>
                                    <p:animScale>
                                      <p:cBhvr additive="repl">
                                        <p:cTn id="121" dur="26" fill="hold">
                                          <p:stCondLst>
                                            <p:cond delay="650"/>
                                          </p:stCondLst>
                                        </p:cTn>
                                        <p:tgtEl>
                                          <p:spTgt spid="14343"/>
                                        </p:tgtEl>
                                      </p:cBhvr>
                                      <p:to x="100000" y="60000"/>
                                    </p:animScale>
                                    <p:animScale>
                                      <p:cBhvr additive="repl">
                                        <p:cTn id="122" dur="166" decel="50000" fill="hold">
                                          <p:stCondLst>
                                            <p:cond delay="676"/>
                                          </p:stCondLst>
                                        </p:cTn>
                                        <p:tgtEl>
                                          <p:spTgt spid="14343"/>
                                        </p:tgtEl>
                                      </p:cBhvr>
                                      <p:to x="100000" y="100000"/>
                                    </p:animScale>
                                    <p:animScale>
                                      <p:cBhvr additive="repl">
                                        <p:cTn id="123" dur="26" fill="hold">
                                          <p:stCondLst>
                                            <p:cond delay="1312"/>
                                          </p:stCondLst>
                                        </p:cTn>
                                        <p:tgtEl>
                                          <p:spTgt spid="14343"/>
                                        </p:tgtEl>
                                      </p:cBhvr>
                                      <p:to x="100000" y="80000"/>
                                    </p:animScale>
                                    <p:animScale>
                                      <p:cBhvr additive="repl">
                                        <p:cTn id="124" dur="166" decel="50000" fill="hold">
                                          <p:stCondLst>
                                            <p:cond delay="1338"/>
                                          </p:stCondLst>
                                        </p:cTn>
                                        <p:tgtEl>
                                          <p:spTgt spid="14343"/>
                                        </p:tgtEl>
                                      </p:cBhvr>
                                      <p:to x="100000" y="100000"/>
                                    </p:animScale>
                                    <p:animScale>
                                      <p:cBhvr additive="repl">
                                        <p:cTn id="125" dur="26" fill="hold">
                                          <p:stCondLst>
                                            <p:cond delay="1642"/>
                                          </p:stCondLst>
                                        </p:cTn>
                                        <p:tgtEl>
                                          <p:spTgt spid="14343"/>
                                        </p:tgtEl>
                                      </p:cBhvr>
                                      <p:to x="100000" y="90000"/>
                                    </p:animScale>
                                    <p:animScale>
                                      <p:cBhvr additive="repl">
                                        <p:cTn id="126" dur="166" decel="50000" fill="hold">
                                          <p:stCondLst>
                                            <p:cond delay="1668"/>
                                          </p:stCondLst>
                                        </p:cTn>
                                        <p:tgtEl>
                                          <p:spTgt spid="14343"/>
                                        </p:tgtEl>
                                      </p:cBhvr>
                                      <p:to x="100000" y="100000"/>
                                    </p:animScale>
                                    <p:animScale>
                                      <p:cBhvr additive="repl">
                                        <p:cTn id="127" dur="26" fill="hold">
                                          <p:stCondLst>
                                            <p:cond delay="1808"/>
                                          </p:stCondLst>
                                        </p:cTn>
                                        <p:tgtEl>
                                          <p:spTgt spid="14343"/>
                                        </p:tgtEl>
                                      </p:cBhvr>
                                      <p:to x="100000" y="95000"/>
                                    </p:animScale>
                                    <p:animScale>
                                      <p:cBhvr additive="repl">
                                        <p:cTn id="128" dur="166" decel="50000" fill="hold">
                                          <p:stCondLst>
                                            <p:cond delay="1834"/>
                                          </p:stCondLst>
                                        </p:cTn>
                                        <p:tgtEl>
                                          <p:spTgt spid="14343"/>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fill="hold" nodeType="clickEffect">
                                  <p:stCondLst>
                                    <p:cond delay="0"/>
                                  </p:stCondLst>
                                  <p:childTnLst>
                                    <p:set>
                                      <p:cBhvr additive="repl">
                                        <p:cTn id="132" dur="1" fill="hold">
                                          <p:stCondLst>
                                            <p:cond delay="0"/>
                                          </p:stCondLst>
                                        </p:cTn>
                                        <p:tgtEl>
                                          <p:spTgt spid="14344">
                                            <p:txEl>
                                              <p:pRg st="0" end="0"/>
                                            </p:txEl>
                                          </p:spTgt>
                                        </p:tgtEl>
                                        <p:attrNameLst>
                                          <p:attrName>style.visibility</p:attrName>
                                        </p:attrNameLst>
                                      </p:cBhvr>
                                      <p:to>
                                        <p:strVal val="visible"/>
                                      </p:to>
                                    </p:set>
                                    <p:animEffect transition="in" filter="wipe(up)">
                                      <p:cBhvr additive="repl">
                                        <p:cTn id="133" dur="580">
                                          <p:stCondLst>
                                            <p:cond delay="0"/>
                                          </p:stCondLst>
                                        </p:cTn>
                                        <p:tgtEl>
                                          <p:spTgt spid="14344">
                                            <p:txEl>
                                              <p:pRg st="0" end="0"/>
                                            </p:txEl>
                                          </p:spTgt>
                                        </p:tgtEl>
                                      </p:cBhvr>
                                    </p:animEffect>
                                    <p:anim calcmode="lin" valueType="num">
                                      <p:cBhvr additive="repl">
                                        <p:cTn id="134" dur="1822">
                                          <p:stCondLst>
                                            <p:cond delay="0"/>
                                          </p:stCondLst>
                                        </p:cTn>
                                        <p:tgtEl>
                                          <p:spTgt spid="14344">
                                            <p:txEl>
                                              <p:pRg st="0" end="0"/>
                                            </p:txEl>
                                          </p:spTgt>
                                        </p:tgtEl>
                                        <p:attrNameLst>
                                          <p:attrName>ppt_x</p:attrName>
                                        </p:attrNameLst>
                                      </p:cBhvr>
                                      <p:tavLst>
                                        <p:tav>
                                          <p:val>
                                            <p:strVal val="#ppt_x-0.25"/>
                                          </p:val>
                                        </p:tav>
                                        <p:tav>
                                          <p:val>
                                            <p:strVal val="#ppt_x"/>
                                          </p:val>
                                        </p:tav>
                                      </p:tavLst>
                                    </p:anim>
                                    <p:anim calcmode="lin" valueType="num">
                                      <p:cBhvr additive="repl">
                                        <p:cTn id="135" dur="664">
                                          <p:stCondLst>
                                            <p:cond delay="0"/>
                                          </p:stCondLst>
                                        </p:cTn>
                                        <p:tgtEl>
                                          <p:spTgt spid="14344">
                                            <p:txEl>
                                              <p:pRg st="0" end="0"/>
                                            </p:txEl>
                                          </p:spTgt>
                                        </p:tgtEl>
                                        <p:attrNameLst>
                                          <p:attrName>ppt_y</p:attrName>
                                        </p:attrNameLst>
                                      </p:cBhvr>
                                      <p:tavLst>
                                        <p:tav tm="0" fmla="#ppt_#ppt_y-sin(pi*$)/3">
                                          <p:val>
                                            <p:strVal val="0.5"/>
                                          </p:val>
                                        </p:tav>
                                        <p:tav tm="100000">
                                          <p:val>
                                            <p:strVal val="1"/>
                                          </p:val>
                                        </p:tav>
                                      </p:tavLst>
                                    </p:anim>
                                    <p:anim calcmode="lin" valueType="num">
                                      <p:cBhvr additive="repl">
                                        <p:cTn id="136" dur="664">
                                          <p:stCondLst>
                                            <p:cond delay="664"/>
                                          </p:stCondLst>
                                        </p:cTn>
                                        <p:tgtEl>
                                          <p:spTgt spid="14344">
                                            <p:txEl>
                                              <p:pRg st="0" end="0"/>
                                            </p:txEl>
                                          </p:spTgt>
                                        </p:tgtEl>
                                        <p:attrNameLst>
                                          <p:attrName>ppt_y</p:attrName>
                                        </p:attrNameLst>
                                      </p:cBhvr>
                                      <p:tavLst>
                                        <p:tav tm="0" fmla="#ppt_#ppt_y-sin(pi*$)/9">
                                          <p:val>
                                            <p:strVal val="0"/>
                                          </p:val>
                                        </p:tav>
                                        <p:tav tm="100000">
                                          <p:val>
                                            <p:strVal val="1"/>
                                          </p:val>
                                        </p:tav>
                                      </p:tavLst>
                                    </p:anim>
                                    <p:anim calcmode="lin" valueType="num">
                                      <p:cBhvr additive="repl">
                                        <p:cTn id="137" dur="332">
                                          <p:stCondLst>
                                            <p:cond delay="1324"/>
                                          </p:stCondLst>
                                        </p:cTn>
                                        <p:tgtEl>
                                          <p:spTgt spid="14344">
                                            <p:txEl>
                                              <p:pRg st="0" end="0"/>
                                            </p:txEl>
                                          </p:spTgt>
                                        </p:tgtEl>
                                        <p:attrNameLst>
                                          <p:attrName>ppt_y</p:attrName>
                                        </p:attrNameLst>
                                      </p:cBhvr>
                                      <p:tavLst>
                                        <p:tav tm="0" fmla="#ppt_#ppt_y-sin(pi*$)/27">
                                          <p:val>
                                            <p:strVal val="0"/>
                                          </p:val>
                                        </p:tav>
                                        <p:tav tm="100000">
                                          <p:val>
                                            <p:strVal val="1"/>
                                          </p:val>
                                        </p:tav>
                                      </p:tavLst>
                                    </p:anim>
                                    <p:anim calcmode="lin" valueType="num">
                                      <p:cBhvr additive="repl">
                                        <p:cTn id="138" dur="164">
                                          <p:stCondLst>
                                            <p:cond delay="1656"/>
                                          </p:stCondLst>
                                        </p:cTn>
                                        <p:tgtEl>
                                          <p:spTgt spid="14344">
                                            <p:txEl>
                                              <p:pRg st="0" end="0"/>
                                            </p:txEl>
                                          </p:spTgt>
                                        </p:tgtEl>
                                        <p:attrNameLst>
                                          <p:attrName>ppt_y</p:attrName>
                                        </p:attrNameLst>
                                      </p:cBhvr>
                                      <p:tavLst>
                                        <p:tav tm="0" fmla="#ppt_#ppt_y-sin(pi*$)/81">
                                          <p:val>
                                            <p:strVal val="0"/>
                                          </p:val>
                                        </p:tav>
                                        <p:tav tm="100000">
                                          <p:val>
                                            <p:strVal val="1"/>
                                          </p:val>
                                        </p:tav>
                                      </p:tavLst>
                                    </p:anim>
                                    <p:animScale>
                                      <p:cBhvr additive="repl">
                                        <p:cTn id="139" dur="26" fill="hold">
                                          <p:stCondLst>
                                            <p:cond delay="650"/>
                                          </p:stCondLst>
                                        </p:cTn>
                                        <p:tgtEl>
                                          <p:spTgt spid="14344">
                                            <p:txEl>
                                              <p:pRg st="0" end="0"/>
                                            </p:txEl>
                                          </p:spTgt>
                                        </p:tgtEl>
                                      </p:cBhvr>
                                      <p:to x="100000" y="60000"/>
                                    </p:animScale>
                                    <p:animScale>
                                      <p:cBhvr additive="repl">
                                        <p:cTn id="140" dur="166" decel="50000" fill="hold">
                                          <p:stCondLst>
                                            <p:cond delay="676"/>
                                          </p:stCondLst>
                                        </p:cTn>
                                        <p:tgtEl>
                                          <p:spTgt spid="14344">
                                            <p:txEl>
                                              <p:pRg st="0" end="0"/>
                                            </p:txEl>
                                          </p:spTgt>
                                        </p:tgtEl>
                                      </p:cBhvr>
                                      <p:to x="100000" y="100000"/>
                                    </p:animScale>
                                    <p:animScale>
                                      <p:cBhvr additive="repl">
                                        <p:cTn id="141" dur="26" fill="hold">
                                          <p:stCondLst>
                                            <p:cond delay="1312"/>
                                          </p:stCondLst>
                                        </p:cTn>
                                        <p:tgtEl>
                                          <p:spTgt spid="14344">
                                            <p:txEl>
                                              <p:pRg st="0" end="0"/>
                                            </p:txEl>
                                          </p:spTgt>
                                        </p:tgtEl>
                                      </p:cBhvr>
                                      <p:to x="100000" y="80000"/>
                                    </p:animScale>
                                    <p:animScale>
                                      <p:cBhvr additive="repl">
                                        <p:cTn id="142" dur="166" decel="50000" fill="hold">
                                          <p:stCondLst>
                                            <p:cond delay="1338"/>
                                          </p:stCondLst>
                                        </p:cTn>
                                        <p:tgtEl>
                                          <p:spTgt spid="14344">
                                            <p:txEl>
                                              <p:pRg st="0" end="0"/>
                                            </p:txEl>
                                          </p:spTgt>
                                        </p:tgtEl>
                                      </p:cBhvr>
                                      <p:to x="100000" y="100000"/>
                                    </p:animScale>
                                    <p:animScale>
                                      <p:cBhvr additive="repl">
                                        <p:cTn id="143" dur="26" fill="hold">
                                          <p:stCondLst>
                                            <p:cond delay="1642"/>
                                          </p:stCondLst>
                                        </p:cTn>
                                        <p:tgtEl>
                                          <p:spTgt spid="14344">
                                            <p:txEl>
                                              <p:pRg st="0" end="0"/>
                                            </p:txEl>
                                          </p:spTgt>
                                        </p:tgtEl>
                                      </p:cBhvr>
                                      <p:to x="100000" y="90000"/>
                                    </p:animScale>
                                    <p:animScale>
                                      <p:cBhvr additive="repl">
                                        <p:cTn id="144" dur="166" decel="50000" fill="hold">
                                          <p:stCondLst>
                                            <p:cond delay="1668"/>
                                          </p:stCondLst>
                                        </p:cTn>
                                        <p:tgtEl>
                                          <p:spTgt spid="14344">
                                            <p:txEl>
                                              <p:pRg st="0" end="0"/>
                                            </p:txEl>
                                          </p:spTgt>
                                        </p:tgtEl>
                                      </p:cBhvr>
                                      <p:to x="100000" y="100000"/>
                                    </p:animScale>
                                    <p:animScale>
                                      <p:cBhvr additive="repl">
                                        <p:cTn id="145" dur="26" fill="hold">
                                          <p:stCondLst>
                                            <p:cond delay="1808"/>
                                          </p:stCondLst>
                                        </p:cTn>
                                        <p:tgtEl>
                                          <p:spTgt spid="14344">
                                            <p:txEl>
                                              <p:pRg st="0" end="0"/>
                                            </p:txEl>
                                          </p:spTgt>
                                        </p:tgtEl>
                                      </p:cBhvr>
                                      <p:to x="100000" y="95000"/>
                                    </p:animScale>
                                    <p:animScale>
                                      <p:cBhvr additive="repl">
                                        <p:cTn id="146" dur="166" decel="50000" fill="hold">
                                          <p:stCondLst>
                                            <p:cond delay="1834"/>
                                          </p:stCondLst>
                                        </p:cTn>
                                        <p:tgtEl>
                                          <p:spTgt spid="14344">
                                            <p:txEl>
                                              <p:pRg st="0" end="0"/>
                                            </p:txEl>
                                          </p:spTgt>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6" presetClass="entr" fill="hold" nodeType="clickEffect">
                                  <p:stCondLst>
                                    <p:cond delay="0"/>
                                  </p:stCondLst>
                                  <p:childTnLst>
                                    <p:set>
                                      <p:cBhvr additive="repl">
                                        <p:cTn id="150" dur="1" fill="hold">
                                          <p:stCondLst>
                                            <p:cond delay="0"/>
                                          </p:stCondLst>
                                        </p:cTn>
                                        <p:tgtEl>
                                          <p:spTgt spid="14345">
                                            <p:txEl>
                                              <p:pRg st="0" end="0"/>
                                            </p:txEl>
                                          </p:spTgt>
                                        </p:tgtEl>
                                        <p:attrNameLst>
                                          <p:attrName>style.visibility</p:attrName>
                                        </p:attrNameLst>
                                      </p:cBhvr>
                                      <p:to>
                                        <p:strVal val="visible"/>
                                      </p:to>
                                    </p:set>
                                    <p:animEffect transition="in" filter="wipe(up)">
                                      <p:cBhvr additive="repl">
                                        <p:cTn id="151" dur="580">
                                          <p:stCondLst>
                                            <p:cond delay="0"/>
                                          </p:stCondLst>
                                        </p:cTn>
                                        <p:tgtEl>
                                          <p:spTgt spid="14345">
                                            <p:txEl>
                                              <p:pRg st="0" end="0"/>
                                            </p:txEl>
                                          </p:spTgt>
                                        </p:tgtEl>
                                      </p:cBhvr>
                                    </p:animEffect>
                                    <p:anim calcmode="lin" valueType="num">
                                      <p:cBhvr additive="repl">
                                        <p:cTn id="152" dur="1822">
                                          <p:stCondLst>
                                            <p:cond delay="0"/>
                                          </p:stCondLst>
                                        </p:cTn>
                                        <p:tgtEl>
                                          <p:spTgt spid="14345">
                                            <p:txEl>
                                              <p:pRg st="0" end="0"/>
                                            </p:txEl>
                                          </p:spTgt>
                                        </p:tgtEl>
                                        <p:attrNameLst>
                                          <p:attrName>ppt_x</p:attrName>
                                        </p:attrNameLst>
                                      </p:cBhvr>
                                      <p:tavLst>
                                        <p:tav>
                                          <p:val>
                                            <p:strVal val="#ppt_x-0.25"/>
                                          </p:val>
                                        </p:tav>
                                        <p:tav>
                                          <p:val>
                                            <p:strVal val="#ppt_x"/>
                                          </p:val>
                                        </p:tav>
                                      </p:tavLst>
                                    </p:anim>
                                    <p:anim calcmode="lin" valueType="num">
                                      <p:cBhvr additive="repl">
                                        <p:cTn id="153" dur="664">
                                          <p:stCondLst>
                                            <p:cond delay="0"/>
                                          </p:stCondLst>
                                        </p:cTn>
                                        <p:tgtEl>
                                          <p:spTgt spid="14345">
                                            <p:txEl>
                                              <p:pRg st="0" end="0"/>
                                            </p:txEl>
                                          </p:spTgt>
                                        </p:tgtEl>
                                        <p:attrNameLst>
                                          <p:attrName>ppt_y</p:attrName>
                                        </p:attrNameLst>
                                      </p:cBhvr>
                                      <p:tavLst>
                                        <p:tav tm="0" fmla="#ppt_#ppt_y-sin(pi*$)/3">
                                          <p:val>
                                            <p:strVal val="0.5"/>
                                          </p:val>
                                        </p:tav>
                                        <p:tav tm="100000">
                                          <p:val>
                                            <p:strVal val="1"/>
                                          </p:val>
                                        </p:tav>
                                      </p:tavLst>
                                    </p:anim>
                                    <p:anim calcmode="lin" valueType="num">
                                      <p:cBhvr additive="repl">
                                        <p:cTn id="154" dur="664">
                                          <p:stCondLst>
                                            <p:cond delay="664"/>
                                          </p:stCondLst>
                                        </p:cTn>
                                        <p:tgtEl>
                                          <p:spTgt spid="14345">
                                            <p:txEl>
                                              <p:pRg st="0" end="0"/>
                                            </p:txEl>
                                          </p:spTgt>
                                        </p:tgtEl>
                                        <p:attrNameLst>
                                          <p:attrName>ppt_y</p:attrName>
                                        </p:attrNameLst>
                                      </p:cBhvr>
                                      <p:tavLst>
                                        <p:tav tm="0" fmla="#ppt_#ppt_y-sin(pi*$)/9">
                                          <p:val>
                                            <p:strVal val="0"/>
                                          </p:val>
                                        </p:tav>
                                        <p:tav tm="100000">
                                          <p:val>
                                            <p:strVal val="1"/>
                                          </p:val>
                                        </p:tav>
                                      </p:tavLst>
                                    </p:anim>
                                    <p:anim calcmode="lin" valueType="num">
                                      <p:cBhvr additive="repl">
                                        <p:cTn id="155" dur="332">
                                          <p:stCondLst>
                                            <p:cond delay="1324"/>
                                          </p:stCondLst>
                                        </p:cTn>
                                        <p:tgtEl>
                                          <p:spTgt spid="14345">
                                            <p:txEl>
                                              <p:pRg st="0" end="0"/>
                                            </p:txEl>
                                          </p:spTgt>
                                        </p:tgtEl>
                                        <p:attrNameLst>
                                          <p:attrName>ppt_y</p:attrName>
                                        </p:attrNameLst>
                                      </p:cBhvr>
                                      <p:tavLst>
                                        <p:tav tm="0" fmla="#ppt_#ppt_y-sin(pi*$)/27">
                                          <p:val>
                                            <p:strVal val="0"/>
                                          </p:val>
                                        </p:tav>
                                        <p:tav tm="100000">
                                          <p:val>
                                            <p:strVal val="1"/>
                                          </p:val>
                                        </p:tav>
                                      </p:tavLst>
                                    </p:anim>
                                    <p:anim calcmode="lin" valueType="num">
                                      <p:cBhvr additive="repl">
                                        <p:cTn id="156" dur="164">
                                          <p:stCondLst>
                                            <p:cond delay="1656"/>
                                          </p:stCondLst>
                                        </p:cTn>
                                        <p:tgtEl>
                                          <p:spTgt spid="14345">
                                            <p:txEl>
                                              <p:pRg st="0" end="0"/>
                                            </p:txEl>
                                          </p:spTgt>
                                        </p:tgtEl>
                                        <p:attrNameLst>
                                          <p:attrName>ppt_y</p:attrName>
                                        </p:attrNameLst>
                                      </p:cBhvr>
                                      <p:tavLst>
                                        <p:tav tm="0" fmla="#ppt_#ppt_y-sin(pi*$)/81">
                                          <p:val>
                                            <p:strVal val="0"/>
                                          </p:val>
                                        </p:tav>
                                        <p:tav tm="100000">
                                          <p:val>
                                            <p:strVal val="1"/>
                                          </p:val>
                                        </p:tav>
                                      </p:tavLst>
                                    </p:anim>
                                    <p:animScale>
                                      <p:cBhvr additive="repl">
                                        <p:cTn id="157" dur="26" fill="hold">
                                          <p:stCondLst>
                                            <p:cond delay="650"/>
                                          </p:stCondLst>
                                        </p:cTn>
                                        <p:tgtEl>
                                          <p:spTgt spid="14345">
                                            <p:txEl>
                                              <p:pRg st="0" end="0"/>
                                            </p:txEl>
                                          </p:spTgt>
                                        </p:tgtEl>
                                      </p:cBhvr>
                                      <p:to x="100000" y="60000"/>
                                    </p:animScale>
                                    <p:animScale>
                                      <p:cBhvr additive="repl">
                                        <p:cTn id="158" dur="166" decel="50000" fill="hold">
                                          <p:stCondLst>
                                            <p:cond delay="676"/>
                                          </p:stCondLst>
                                        </p:cTn>
                                        <p:tgtEl>
                                          <p:spTgt spid="14345">
                                            <p:txEl>
                                              <p:pRg st="0" end="0"/>
                                            </p:txEl>
                                          </p:spTgt>
                                        </p:tgtEl>
                                      </p:cBhvr>
                                      <p:to x="100000" y="100000"/>
                                    </p:animScale>
                                    <p:animScale>
                                      <p:cBhvr additive="repl">
                                        <p:cTn id="159" dur="26" fill="hold">
                                          <p:stCondLst>
                                            <p:cond delay="1312"/>
                                          </p:stCondLst>
                                        </p:cTn>
                                        <p:tgtEl>
                                          <p:spTgt spid="14345">
                                            <p:txEl>
                                              <p:pRg st="0" end="0"/>
                                            </p:txEl>
                                          </p:spTgt>
                                        </p:tgtEl>
                                      </p:cBhvr>
                                      <p:to x="100000" y="80000"/>
                                    </p:animScale>
                                    <p:animScale>
                                      <p:cBhvr additive="repl">
                                        <p:cTn id="160" dur="166" decel="50000" fill="hold">
                                          <p:stCondLst>
                                            <p:cond delay="1338"/>
                                          </p:stCondLst>
                                        </p:cTn>
                                        <p:tgtEl>
                                          <p:spTgt spid="14345">
                                            <p:txEl>
                                              <p:pRg st="0" end="0"/>
                                            </p:txEl>
                                          </p:spTgt>
                                        </p:tgtEl>
                                      </p:cBhvr>
                                      <p:to x="100000" y="100000"/>
                                    </p:animScale>
                                    <p:animScale>
                                      <p:cBhvr additive="repl">
                                        <p:cTn id="161" dur="26" fill="hold">
                                          <p:stCondLst>
                                            <p:cond delay="1642"/>
                                          </p:stCondLst>
                                        </p:cTn>
                                        <p:tgtEl>
                                          <p:spTgt spid="14345">
                                            <p:txEl>
                                              <p:pRg st="0" end="0"/>
                                            </p:txEl>
                                          </p:spTgt>
                                        </p:tgtEl>
                                      </p:cBhvr>
                                      <p:to x="100000" y="90000"/>
                                    </p:animScale>
                                    <p:animScale>
                                      <p:cBhvr additive="repl">
                                        <p:cTn id="162" dur="166" decel="50000" fill="hold">
                                          <p:stCondLst>
                                            <p:cond delay="1668"/>
                                          </p:stCondLst>
                                        </p:cTn>
                                        <p:tgtEl>
                                          <p:spTgt spid="14345">
                                            <p:txEl>
                                              <p:pRg st="0" end="0"/>
                                            </p:txEl>
                                          </p:spTgt>
                                        </p:tgtEl>
                                      </p:cBhvr>
                                      <p:to x="100000" y="100000"/>
                                    </p:animScale>
                                    <p:animScale>
                                      <p:cBhvr additive="repl">
                                        <p:cTn id="163" dur="26" fill="hold">
                                          <p:stCondLst>
                                            <p:cond delay="1808"/>
                                          </p:stCondLst>
                                        </p:cTn>
                                        <p:tgtEl>
                                          <p:spTgt spid="14345">
                                            <p:txEl>
                                              <p:pRg st="0" end="0"/>
                                            </p:txEl>
                                          </p:spTgt>
                                        </p:tgtEl>
                                      </p:cBhvr>
                                      <p:to x="100000" y="95000"/>
                                    </p:animScale>
                                    <p:animScale>
                                      <p:cBhvr additive="repl">
                                        <p:cTn id="164" dur="166" decel="50000" fill="hold">
                                          <p:stCondLst>
                                            <p:cond delay="1834"/>
                                          </p:stCondLst>
                                        </p:cTn>
                                        <p:tgtEl>
                                          <p:spTgt spid="14345">
                                            <p:txEl>
                                              <p:pRg st="0" end="0"/>
                                            </p:txEl>
                                          </p:spTgt>
                                        </p:tgtEl>
                                      </p:cBhvr>
                                      <p:to x="100000" y="100000"/>
                                    </p:animScale>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6" presetClass="entr" fill="hold" nodeType="clickEffect">
                                  <p:stCondLst>
                                    <p:cond delay="0"/>
                                  </p:stCondLst>
                                  <p:childTnLst>
                                    <p:set>
                                      <p:cBhvr additive="repl">
                                        <p:cTn id="168" dur="1" fill="hold">
                                          <p:stCondLst>
                                            <p:cond delay="0"/>
                                          </p:stCondLst>
                                        </p:cTn>
                                        <p:tgtEl>
                                          <p:spTgt spid="14346">
                                            <p:txEl>
                                              <p:pRg st="0" end="0"/>
                                            </p:txEl>
                                          </p:spTgt>
                                        </p:tgtEl>
                                        <p:attrNameLst>
                                          <p:attrName>style.visibility</p:attrName>
                                        </p:attrNameLst>
                                      </p:cBhvr>
                                      <p:to>
                                        <p:strVal val="visible"/>
                                      </p:to>
                                    </p:set>
                                    <p:animEffect transition="in" filter="wipe(up)">
                                      <p:cBhvr additive="repl">
                                        <p:cTn id="169" dur="580">
                                          <p:stCondLst>
                                            <p:cond delay="0"/>
                                          </p:stCondLst>
                                        </p:cTn>
                                        <p:tgtEl>
                                          <p:spTgt spid="14346">
                                            <p:txEl>
                                              <p:pRg st="0" end="0"/>
                                            </p:txEl>
                                          </p:spTgt>
                                        </p:tgtEl>
                                      </p:cBhvr>
                                    </p:animEffect>
                                    <p:anim calcmode="lin" valueType="num">
                                      <p:cBhvr additive="repl">
                                        <p:cTn id="170" dur="1822">
                                          <p:stCondLst>
                                            <p:cond delay="0"/>
                                          </p:stCondLst>
                                        </p:cTn>
                                        <p:tgtEl>
                                          <p:spTgt spid="14346">
                                            <p:txEl>
                                              <p:pRg st="0" end="0"/>
                                            </p:txEl>
                                          </p:spTgt>
                                        </p:tgtEl>
                                        <p:attrNameLst>
                                          <p:attrName>ppt_x</p:attrName>
                                        </p:attrNameLst>
                                      </p:cBhvr>
                                      <p:tavLst>
                                        <p:tav>
                                          <p:val>
                                            <p:strVal val="#ppt_x-0.25"/>
                                          </p:val>
                                        </p:tav>
                                        <p:tav>
                                          <p:val>
                                            <p:strVal val="#ppt_x"/>
                                          </p:val>
                                        </p:tav>
                                      </p:tavLst>
                                    </p:anim>
                                    <p:anim calcmode="lin" valueType="num">
                                      <p:cBhvr additive="repl">
                                        <p:cTn id="171" dur="664">
                                          <p:stCondLst>
                                            <p:cond delay="0"/>
                                          </p:stCondLst>
                                        </p:cTn>
                                        <p:tgtEl>
                                          <p:spTgt spid="14346">
                                            <p:txEl>
                                              <p:pRg st="0" end="0"/>
                                            </p:txEl>
                                          </p:spTgt>
                                        </p:tgtEl>
                                        <p:attrNameLst>
                                          <p:attrName>ppt_y</p:attrName>
                                        </p:attrNameLst>
                                      </p:cBhvr>
                                      <p:tavLst>
                                        <p:tav tm="0" fmla="#ppt_#ppt_y-sin(pi*$)/3">
                                          <p:val>
                                            <p:strVal val="0.5"/>
                                          </p:val>
                                        </p:tav>
                                        <p:tav tm="100000">
                                          <p:val>
                                            <p:strVal val="1"/>
                                          </p:val>
                                        </p:tav>
                                      </p:tavLst>
                                    </p:anim>
                                    <p:anim calcmode="lin" valueType="num">
                                      <p:cBhvr additive="repl">
                                        <p:cTn id="172" dur="664">
                                          <p:stCondLst>
                                            <p:cond delay="664"/>
                                          </p:stCondLst>
                                        </p:cTn>
                                        <p:tgtEl>
                                          <p:spTgt spid="14346">
                                            <p:txEl>
                                              <p:pRg st="0" end="0"/>
                                            </p:txEl>
                                          </p:spTgt>
                                        </p:tgtEl>
                                        <p:attrNameLst>
                                          <p:attrName>ppt_y</p:attrName>
                                        </p:attrNameLst>
                                      </p:cBhvr>
                                      <p:tavLst>
                                        <p:tav tm="0" fmla="#ppt_#ppt_y-sin(pi*$)/9">
                                          <p:val>
                                            <p:strVal val="0"/>
                                          </p:val>
                                        </p:tav>
                                        <p:tav tm="100000">
                                          <p:val>
                                            <p:strVal val="1"/>
                                          </p:val>
                                        </p:tav>
                                      </p:tavLst>
                                    </p:anim>
                                    <p:anim calcmode="lin" valueType="num">
                                      <p:cBhvr additive="repl">
                                        <p:cTn id="173" dur="332">
                                          <p:stCondLst>
                                            <p:cond delay="1324"/>
                                          </p:stCondLst>
                                        </p:cTn>
                                        <p:tgtEl>
                                          <p:spTgt spid="14346">
                                            <p:txEl>
                                              <p:pRg st="0" end="0"/>
                                            </p:txEl>
                                          </p:spTgt>
                                        </p:tgtEl>
                                        <p:attrNameLst>
                                          <p:attrName>ppt_y</p:attrName>
                                        </p:attrNameLst>
                                      </p:cBhvr>
                                      <p:tavLst>
                                        <p:tav tm="0" fmla="#ppt_#ppt_y-sin(pi*$)/27">
                                          <p:val>
                                            <p:strVal val="0"/>
                                          </p:val>
                                        </p:tav>
                                        <p:tav tm="100000">
                                          <p:val>
                                            <p:strVal val="1"/>
                                          </p:val>
                                        </p:tav>
                                      </p:tavLst>
                                    </p:anim>
                                    <p:anim calcmode="lin" valueType="num">
                                      <p:cBhvr additive="repl">
                                        <p:cTn id="174" dur="164">
                                          <p:stCondLst>
                                            <p:cond delay="1656"/>
                                          </p:stCondLst>
                                        </p:cTn>
                                        <p:tgtEl>
                                          <p:spTgt spid="14346">
                                            <p:txEl>
                                              <p:pRg st="0" end="0"/>
                                            </p:txEl>
                                          </p:spTgt>
                                        </p:tgtEl>
                                        <p:attrNameLst>
                                          <p:attrName>ppt_y</p:attrName>
                                        </p:attrNameLst>
                                      </p:cBhvr>
                                      <p:tavLst>
                                        <p:tav tm="0" fmla="#ppt_#ppt_y-sin(pi*$)/81">
                                          <p:val>
                                            <p:strVal val="0"/>
                                          </p:val>
                                        </p:tav>
                                        <p:tav tm="100000">
                                          <p:val>
                                            <p:strVal val="1"/>
                                          </p:val>
                                        </p:tav>
                                      </p:tavLst>
                                    </p:anim>
                                    <p:animScale>
                                      <p:cBhvr additive="repl">
                                        <p:cTn id="175" dur="26" fill="hold">
                                          <p:stCondLst>
                                            <p:cond delay="650"/>
                                          </p:stCondLst>
                                        </p:cTn>
                                        <p:tgtEl>
                                          <p:spTgt spid="14346">
                                            <p:txEl>
                                              <p:pRg st="0" end="0"/>
                                            </p:txEl>
                                          </p:spTgt>
                                        </p:tgtEl>
                                      </p:cBhvr>
                                      <p:to x="100000" y="60000"/>
                                    </p:animScale>
                                    <p:animScale>
                                      <p:cBhvr additive="repl">
                                        <p:cTn id="176" dur="166" decel="50000" fill="hold">
                                          <p:stCondLst>
                                            <p:cond delay="676"/>
                                          </p:stCondLst>
                                        </p:cTn>
                                        <p:tgtEl>
                                          <p:spTgt spid="14346">
                                            <p:txEl>
                                              <p:pRg st="0" end="0"/>
                                            </p:txEl>
                                          </p:spTgt>
                                        </p:tgtEl>
                                      </p:cBhvr>
                                      <p:to x="100000" y="100000"/>
                                    </p:animScale>
                                    <p:animScale>
                                      <p:cBhvr additive="repl">
                                        <p:cTn id="177" dur="26" fill="hold">
                                          <p:stCondLst>
                                            <p:cond delay="1312"/>
                                          </p:stCondLst>
                                        </p:cTn>
                                        <p:tgtEl>
                                          <p:spTgt spid="14346">
                                            <p:txEl>
                                              <p:pRg st="0" end="0"/>
                                            </p:txEl>
                                          </p:spTgt>
                                        </p:tgtEl>
                                      </p:cBhvr>
                                      <p:to x="100000" y="80000"/>
                                    </p:animScale>
                                    <p:animScale>
                                      <p:cBhvr additive="repl">
                                        <p:cTn id="178" dur="166" decel="50000" fill="hold">
                                          <p:stCondLst>
                                            <p:cond delay="1338"/>
                                          </p:stCondLst>
                                        </p:cTn>
                                        <p:tgtEl>
                                          <p:spTgt spid="14346">
                                            <p:txEl>
                                              <p:pRg st="0" end="0"/>
                                            </p:txEl>
                                          </p:spTgt>
                                        </p:tgtEl>
                                      </p:cBhvr>
                                      <p:to x="100000" y="100000"/>
                                    </p:animScale>
                                    <p:animScale>
                                      <p:cBhvr additive="repl">
                                        <p:cTn id="179" dur="26" fill="hold">
                                          <p:stCondLst>
                                            <p:cond delay="1642"/>
                                          </p:stCondLst>
                                        </p:cTn>
                                        <p:tgtEl>
                                          <p:spTgt spid="14346">
                                            <p:txEl>
                                              <p:pRg st="0" end="0"/>
                                            </p:txEl>
                                          </p:spTgt>
                                        </p:tgtEl>
                                      </p:cBhvr>
                                      <p:to x="100000" y="90000"/>
                                    </p:animScale>
                                    <p:animScale>
                                      <p:cBhvr additive="repl">
                                        <p:cTn id="180" dur="166" decel="50000" fill="hold">
                                          <p:stCondLst>
                                            <p:cond delay="1668"/>
                                          </p:stCondLst>
                                        </p:cTn>
                                        <p:tgtEl>
                                          <p:spTgt spid="14346">
                                            <p:txEl>
                                              <p:pRg st="0" end="0"/>
                                            </p:txEl>
                                          </p:spTgt>
                                        </p:tgtEl>
                                      </p:cBhvr>
                                      <p:to x="100000" y="100000"/>
                                    </p:animScale>
                                    <p:animScale>
                                      <p:cBhvr additive="repl">
                                        <p:cTn id="181" dur="26" fill="hold">
                                          <p:stCondLst>
                                            <p:cond delay="1808"/>
                                          </p:stCondLst>
                                        </p:cTn>
                                        <p:tgtEl>
                                          <p:spTgt spid="14346">
                                            <p:txEl>
                                              <p:pRg st="0" end="0"/>
                                            </p:txEl>
                                          </p:spTgt>
                                        </p:tgtEl>
                                      </p:cBhvr>
                                      <p:to x="100000" y="95000"/>
                                    </p:animScale>
                                    <p:animScale>
                                      <p:cBhvr additive="repl">
                                        <p:cTn id="182" dur="166" decel="50000" fill="hold">
                                          <p:stCondLst>
                                            <p:cond delay="1834"/>
                                          </p:stCondLst>
                                        </p:cTn>
                                        <p:tgtEl>
                                          <p:spTgt spid="14346">
                                            <p:txEl>
                                              <p:pRg st="0" end="0"/>
                                            </p:txEl>
                                          </p:spTgt>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fill="hold" nodeType="clickEffect">
                                  <p:stCondLst>
                                    <p:cond delay="0"/>
                                  </p:stCondLst>
                                  <p:childTnLst>
                                    <p:set>
                                      <p:cBhvr additive="repl">
                                        <p:cTn id="186" dur="1" fill="hold">
                                          <p:stCondLst>
                                            <p:cond delay="0"/>
                                          </p:stCondLst>
                                        </p:cTn>
                                        <p:tgtEl>
                                          <p:spTgt spid="14347">
                                            <p:txEl>
                                              <p:pRg st="0" end="0"/>
                                            </p:txEl>
                                          </p:spTgt>
                                        </p:tgtEl>
                                        <p:attrNameLst>
                                          <p:attrName>style.visibility</p:attrName>
                                        </p:attrNameLst>
                                      </p:cBhvr>
                                      <p:to>
                                        <p:strVal val="visible"/>
                                      </p:to>
                                    </p:set>
                                    <p:animEffect transition="in" filter="wipe(up)">
                                      <p:cBhvr additive="repl">
                                        <p:cTn id="187" dur="580">
                                          <p:stCondLst>
                                            <p:cond delay="0"/>
                                          </p:stCondLst>
                                        </p:cTn>
                                        <p:tgtEl>
                                          <p:spTgt spid="14347">
                                            <p:txEl>
                                              <p:pRg st="0" end="0"/>
                                            </p:txEl>
                                          </p:spTgt>
                                        </p:tgtEl>
                                      </p:cBhvr>
                                    </p:animEffect>
                                    <p:anim calcmode="lin" valueType="num">
                                      <p:cBhvr additive="repl">
                                        <p:cTn id="188" dur="1822">
                                          <p:stCondLst>
                                            <p:cond delay="0"/>
                                          </p:stCondLst>
                                        </p:cTn>
                                        <p:tgtEl>
                                          <p:spTgt spid="14347">
                                            <p:txEl>
                                              <p:pRg st="0" end="0"/>
                                            </p:txEl>
                                          </p:spTgt>
                                        </p:tgtEl>
                                        <p:attrNameLst>
                                          <p:attrName>ppt_x</p:attrName>
                                        </p:attrNameLst>
                                      </p:cBhvr>
                                      <p:tavLst>
                                        <p:tav>
                                          <p:val>
                                            <p:strVal val="#ppt_x-0.25"/>
                                          </p:val>
                                        </p:tav>
                                        <p:tav>
                                          <p:val>
                                            <p:strVal val="#ppt_x"/>
                                          </p:val>
                                        </p:tav>
                                      </p:tavLst>
                                    </p:anim>
                                    <p:anim calcmode="lin" valueType="num">
                                      <p:cBhvr additive="repl">
                                        <p:cTn id="189" dur="664">
                                          <p:stCondLst>
                                            <p:cond delay="0"/>
                                          </p:stCondLst>
                                        </p:cTn>
                                        <p:tgtEl>
                                          <p:spTgt spid="14347">
                                            <p:txEl>
                                              <p:pRg st="0" end="0"/>
                                            </p:txEl>
                                          </p:spTgt>
                                        </p:tgtEl>
                                        <p:attrNameLst>
                                          <p:attrName>ppt_y</p:attrName>
                                        </p:attrNameLst>
                                      </p:cBhvr>
                                      <p:tavLst>
                                        <p:tav tm="0" fmla="#ppt_#ppt_y-sin(pi*$)/3">
                                          <p:val>
                                            <p:strVal val="0.5"/>
                                          </p:val>
                                        </p:tav>
                                        <p:tav tm="100000">
                                          <p:val>
                                            <p:strVal val="1"/>
                                          </p:val>
                                        </p:tav>
                                      </p:tavLst>
                                    </p:anim>
                                    <p:anim calcmode="lin" valueType="num">
                                      <p:cBhvr additive="repl">
                                        <p:cTn id="190" dur="664">
                                          <p:stCondLst>
                                            <p:cond delay="664"/>
                                          </p:stCondLst>
                                        </p:cTn>
                                        <p:tgtEl>
                                          <p:spTgt spid="14347">
                                            <p:txEl>
                                              <p:pRg st="0" end="0"/>
                                            </p:txEl>
                                          </p:spTgt>
                                        </p:tgtEl>
                                        <p:attrNameLst>
                                          <p:attrName>ppt_y</p:attrName>
                                        </p:attrNameLst>
                                      </p:cBhvr>
                                      <p:tavLst>
                                        <p:tav tm="0" fmla="#ppt_#ppt_y-sin(pi*$)/9">
                                          <p:val>
                                            <p:strVal val="0"/>
                                          </p:val>
                                        </p:tav>
                                        <p:tav tm="100000">
                                          <p:val>
                                            <p:strVal val="1"/>
                                          </p:val>
                                        </p:tav>
                                      </p:tavLst>
                                    </p:anim>
                                    <p:anim calcmode="lin" valueType="num">
                                      <p:cBhvr additive="repl">
                                        <p:cTn id="191" dur="332">
                                          <p:stCondLst>
                                            <p:cond delay="1324"/>
                                          </p:stCondLst>
                                        </p:cTn>
                                        <p:tgtEl>
                                          <p:spTgt spid="14347">
                                            <p:txEl>
                                              <p:pRg st="0" end="0"/>
                                            </p:txEl>
                                          </p:spTgt>
                                        </p:tgtEl>
                                        <p:attrNameLst>
                                          <p:attrName>ppt_y</p:attrName>
                                        </p:attrNameLst>
                                      </p:cBhvr>
                                      <p:tavLst>
                                        <p:tav tm="0" fmla="#ppt_#ppt_y-sin(pi*$)/27">
                                          <p:val>
                                            <p:strVal val="0"/>
                                          </p:val>
                                        </p:tav>
                                        <p:tav tm="100000">
                                          <p:val>
                                            <p:strVal val="1"/>
                                          </p:val>
                                        </p:tav>
                                      </p:tavLst>
                                    </p:anim>
                                    <p:anim calcmode="lin" valueType="num">
                                      <p:cBhvr additive="repl">
                                        <p:cTn id="192" dur="164">
                                          <p:stCondLst>
                                            <p:cond delay="1656"/>
                                          </p:stCondLst>
                                        </p:cTn>
                                        <p:tgtEl>
                                          <p:spTgt spid="14347">
                                            <p:txEl>
                                              <p:pRg st="0" end="0"/>
                                            </p:txEl>
                                          </p:spTgt>
                                        </p:tgtEl>
                                        <p:attrNameLst>
                                          <p:attrName>ppt_y</p:attrName>
                                        </p:attrNameLst>
                                      </p:cBhvr>
                                      <p:tavLst>
                                        <p:tav tm="0" fmla="#ppt_#ppt_y-sin(pi*$)/81">
                                          <p:val>
                                            <p:strVal val="0"/>
                                          </p:val>
                                        </p:tav>
                                        <p:tav tm="100000">
                                          <p:val>
                                            <p:strVal val="1"/>
                                          </p:val>
                                        </p:tav>
                                      </p:tavLst>
                                    </p:anim>
                                    <p:animScale>
                                      <p:cBhvr additive="repl">
                                        <p:cTn id="193" dur="26" fill="hold">
                                          <p:stCondLst>
                                            <p:cond delay="650"/>
                                          </p:stCondLst>
                                        </p:cTn>
                                        <p:tgtEl>
                                          <p:spTgt spid="14347">
                                            <p:txEl>
                                              <p:pRg st="0" end="0"/>
                                            </p:txEl>
                                          </p:spTgt>
                                        </p:tgtEl>
                                      </p:cBhvr>
                                      <p:to x="100000" y="60000"/>
                                    </p:animScale>
                                    <p:animScale>
                                      <p:cBhvr additive="repl">
                                        <p:cTn id="194" dur="166" decel="50000" fill="hold">
                                          <p:stCondLst>
                                            <p:cond delay="676"/>
                                          </p:stCondLst>
                                        </p:cTn>
                                        <p:tgtEl>
                                          <p:spTgt spid="14347">
                                            <p:txEl>
                                              <p:pRg st="0" end="0"/>
                                            </p:txEl>
                                          </p:spTgt>
                                        </p:tgtEl>
                                      </p:cBhvr>
                                      <p:to x="100000" y="100000"/>
                                    </p:animScale>
                                    <p:animScale>
                                      <p:cBhvr additive="repl">
                                        <p:cTn id="195" dur="26" fill="hold">
                                          <p:stCondLst>
                                            <p:cond delay="1312"/>
                                          </p:stCondLst>
                                        </p:cTn>
                                        <p:tgtEl>
                                          <p:spTgt spid="14347">
                                            <p:txEl>
                                              <p:pRg st="0" end="0"/>
                                            </p:txEl>
                                          </p:spTgt>
                                        </p:tgtEl>
                                      </p:cBhvr>
                                      <p:to x="100000" y="80000"/>
                                    </p:animScale>
                                    <p:animScale>
                                      <p:cBhvr additive="repl">
                                        <p:cTn id="196" dur="166" decel="50000" fill="hold">
                                          <p:stCondLst>
                                            <p:cond delay="1338"/>
                                          </p:stCondLst>
                                        </p:cTn>
                                        <p:tgtEl>
                                          <p:spTgt spid="14347">
                                            <p:txEl>
                                              <p:pRg st="0" end="0"/>
                                            </p:txEl>
                                          </p:spTgt>
                                        </p:tgtEl>
                                      </p:cBhvr>
                                      <p:to x="100000" y="100000"/>
                                    </p:animScale>
                                    <p:animScale>
                                      <p:cBhvr additive="repl">
                                        <p:cTn id="197" dur="26" fill="hold">
                                          <p:stCondLst>
                                            <p:cond delay="1642"/>
                                          </p:stCondLst>
                                        </p:cTn>
                                        <p:tgtEl>
                                          <p:spTgt spid="14347">
                                            <p:txEl>
                                              <p:pRg st="0" end="0"/>
                                            </p:txEl>
                                          </p:spTgt>
                                        </p:tgtEl>
                                      </p:cBhvr>
                                      <p:to x="100000" y="90000"/>
                                    </p:animScale>
                                    <p:animScale>
                                      <p:cBhvr additive="repl">
                                        <p:cTn id="198" dur="166" decel="50000" fill="hold">
                                          <p:stCondLst>
                                            <p:cond delay="1668"/>
                                          </p:stCondLst>
                                        </p:cTn>
                                        <p:tgtEl>
                                          <p:spTgt spid="14347">
                                            <p:txEl>
                                              <p:pRg st="0" end="0"/>
                                            </p:txEl>
                                          </p:spTgt>
                                        </p:tgtEl>
                                      </p:cBhvr>
                                      <p:to x="100000" y="100000"/>
                                    </p:animScale>
                                    <p:animScale>
                                      <p:cBhvr additive="repl">
                                        <p:cTn id="199" dur="26" fill="hold">
                                          <p:stCondLst>
                                            <p:cond delay="1808"/>
                                          </p:stCondLst>
                                        </p:cTn>
                                        <p:tgtEl>
                                          <p:spTgt spid="14347">
                                            <p:txEl>
                                              <p:pRg st="0" end="0"/>
                                            </p:txEl>
                                          </p:spTgt>
                                        </p:tgtEl>
                                      </p:cBhvr>
                                      <p:to x="100000" y="95000"/>
                                    </p:animScale>
                                    <p:animScale>
                                      <p:cBhvr additive="repl">
                                        <p:cTn id="200" dur="166" decel="50000" fill="hold">
                                          <p:stCondLst>
                                            <p:cond delay="1834"/>
                                          </p:stCondLst>
                                        </p:cTn>
                                        <p:tgtEl>
                                          <p:spTgt spid="14347">
                                            <p:txEl>
                                              <p:pRg st="0" end="0"/>
                                            </p:txEl>
                                          </p:spTgt>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ntr" fill="hold" nodeType="clickEffect">
                                  <p:stCondLst>
                                    <p:cond delay="0"/>
                                  </p:stCondLst>
                                  <p:childTnLst>
                                    <p:set>
                                      <p:cBhvr additive="repl">
                                        <p:cTn id="204" dur="1" fill="hold">
                                          <p:stCondLst>
                                            <p:cond delay="0"/>
                                          </p:stCondLst>
                                        </p:cTn>
                                        <p:tgtEl>
                                          <p:spTgt spid="14348">
                                            <p:txEl>
                                              <p:pRg st="0" end="0"/>
                                            </p:txEl>
                                          </p:spTgt>
                                        </p:tgtEl>
                                        <p:attrNameLst>
                                          <p:attrName>style.visibility</p:attrName>
                                        </p:attrNameLst>
                                      </p:cBhvr>
                                      <p:to>
                                        <p:strVal val="visible"/>
                                      </p:to>
                                    </p:set>
                                    <p:animEffect transition="in" filter="wipe(up)">
                                      <p:cBhvr additive="repl">
                                        <p:cTn id="205" dur="580">
                                          <p:stCondLst>
                                            <p:cond delay="0"/>
                                          </p:stCondLst>
                                        </p:cTn>
                                        <p:tgtEl>
                                          <p:spTgt spid="14348">
                                            <p:txEl>
                                              <p:pRg st="0" end="0"/>
                                            </p:txEl>
                                          </p:spTgt>
                                        </p:tgtEl>
                                      </p:cBhvr>
                                    </p:animEffect>
                                    <p:anim calcmode="lin" valueType="num">
                                      <p:cBhvr additive="repl">
                                        <p:cTn id="206" dur="1822">
                                          <p:stCondLst>
                                            <p:cond delay="0"/>
                                          </p:stCondLst>
                                        </p:cTn>
                                        <p:tgtEl>
                                          <p:spTgt spid="14348">
                                            <p:txEl>
                                              <p:pRg st="0" end="0"/>
                                            </p:txEl>
                                          </p:spTgt>
                                        </p:tgtEl>
                                        <p:attrNameLst>
                                          <p:attrName>ppt_x</p:attrName>
                                        </p:attrNameLst>
                                      </p:cBhvr>
                                      <p:tavLst>
                                        <p:tav>
                                          <p:val>
                                            <p:strVal val="#ppt_x-0.25"/>
                                          </p:val>
                                        </p:tav>
                                        <p:tav>
                                          <p:val>
                                            <p:strVal val="#ppt_x"/>
                                          </p:val>
                                        </p:tav>
                                      </p:tavLst>
                                    </p:anim>
                                    <p:anim calcmode="lin" valueType="num">
                                      <p:cBhvr additive="repl">
                                        <p:cTn id="207" dur="664">
                                          <p:stCondLst>
                                            <p:cond delay="0"/>
                                          </p:stCondLst>
                                        </p:cTn>
                                        <p:tgtEl>
                                          <p:spTgt spid="14348">
                                            <p:txEl>
                                              <p:pRg st="0" end="0"/>
                                            </p:txEl>
                                          </p:spTgt>
                                        </p:tgtEl>
                                        <p:attrNameLst>
                                          <p:attrName>ppt_y</p:attrName>
                                        </p:attrNameLst>
                                      </p:cBhvr>
                                      <p:tavLst>
                                        <p:tav tm="0" fmla="#ppt_#ppt_y-sin(pi*$)/3">
                                          <p:val>
                                            <p:strVal val="0.5"/>
                                          </p:val>
                                        </p:tav>
                                        <p:tav tm="100000">
                                          <p:val>
                                            <p:strVal val="1"/>
                                          </p:val>
                                        </p:tav>
                                      </p:tavLst>
                                    </p:anim>
                                    <p:anim calcmode="lin" valueType="num">
                                      <p:cBhvr additive="repl">
                                        <p:cTn id="208" dur="664">
                                          <p:stCondLst>
                                            <p:cond delay="664"/>
                                          </p:stCondLst>
                                        </p:cTn>
                                        <p:tgtEl>
                                          <p:spTgt spid="14348">
                                            <p:txEl>
                                              <p:pRg st="0" end="0"/>
                                            </p:txEl>
                                          </p:spTgt>
                                        </p:tgtEl>
                                        <p:attrNameLst>
                                          <p:attrName>ppt_y</p:attrName>
                                        </p:attrNameLst>
                                      </p:cBhvr>
                                      <p:tavLst>
                                        <p:tav tm="0" fmla="#ppt_#ppt_y-sin(pi*$)/9">
                                          <p:val>
                                            <p:strVal val="0"/>
                                          </p:val>
                                        </p:tav>
                                        <p:tav tm="100000">
                                          <p:val>
                                            <p:strVal val="1"/>
                                          </p:val>
                                        </p:tav>
                                      </p:tavLst>
                                    </p:anim>
                                    <p:anim calcmode="lin" valueType="num">
                                      <p:cBhvr additive="repl">
                                        <p:cTn id="209" dur="332">
                                          <p:stCondLst>
                                            <p:cond delay="1324"/>
                                          </p:stCondLst>
                                        </p:cTn>
                                        <p:tgtEl>
                                          <p:spTgt spid="14348">
                                            <p:txEl>
                                              <p:pRg st="0" end="0"/>
                                            </p:txEl>
                                          </p:spTgt>
                                        </p:tgtEl>
                                        <p:attrNameLst>
                                          <p:attrName>ppt_y</p:attrName>
                                        </p:attrNameLst>
                                      </p:cBhvr>
                                      <p:tavLst>
                                        <p:tav tm="0" fmla="#ppt_#ppt_y-sin(pi*$)/27">
                                          <p:val>
                                            <p:strVal val="0"/>
                                          </p:val>
                                        </p:tav>
                                        <p:tav tm="100000">
                                          <p:val>
                                            <p:strVal val="1"/>
                                          </p:val>
                                        </p:tav>
                                      </p:tavLst>
                                    </p:anim>
                                    <p:anim calcmode="lin" valueType="num">
                                      <p:cBhvr additive="repl">
                                        <p:cTn id="210" dur="164">
                                          <p:stCondLst>
                                            <p:cond delay="1656"/>
                                          </p:stCondLst>
                                        </p:cTn>
                                        <p:tgtEl>
                                          <p:spTgt spid="14348">
                                            <p:txEl>
                                              <p:pRg st="0" end="0"/>
                                            </p:txEl>
                                          </p:spTgt>
                                        </p:tgtEl>
                                        <p:attrNameLst>
                                          <p:attrName>ppt_y</p:attrName>
                                        </p:attrNameLst>
                                      </p:cBhvr>
                                      <p:tavLst>
                                        <p:tav tm="0" fmla="#ppt_#ppt_y-sin(pi*$)/81">
                                          <p:val>
                                            <p:strVal val="0"/>
                                          </p:val>
                                        </p:tav>
                                        <p:tav tm="100000">
                                          <p:val>
                                            <p:strVal val="1"/>
                                          </p:val>
                                        </p:tav>
                                      </p:tavLst>
                                    </p:anim>
                                    <p:animScale>
                                      <p:cBhvr additive="repl">
                                        <p:cTn id="211" dur="26" fill="hold">
                                          <p:stCondLst>
                                            <p:cond delay="650"/>
                                          </p:stCondLst>
                                        </p:cTn>
                                        <p:tgtEl>
                                          <p:spTgt spid="14348">
                                            <p:txEl>
                                              <p:pRg st="0" end="0"/>
                                            </p:txEl>
                                          </p:spTgt>
                                        </p:tgtEl>
                                      </p:cBhvr>
                                      <p:to x="100000" y="60000"/>
                                    </p:animScale>
                                    <p:animScale>
                                      <p:cBhvr additive="repl">
                                        <p:cTn id="212" dur="166" decel="50000" fill="hold">
                                          <p:stCondLst>
                                            <p:cond delay="676"/>
                                          </p:stCondLst>
                                        </p:cTn>
                                        <p:tgtEl>
                                          <p:spTgt spid="14348">
                                            <p:txEl>
                                              <p:pRg st="0" end="0"/>
                                            </p:txEl>
                                          </p:spTgt>
                                        </p:tgtEl>
                                      </p:cBhvr>
                                      <p:to x="100000" y="100000"/>
                                    </p:animScale>
                                    <p:animScale>
                                      <p:cBhvr additive="repl">
                                        <p:cTn id="213" dur="26" fill="hold">
                                          <p:stCondLst>
                                            <p:cond delay="1312"/>
                                          </p:stCondLst>
                                        </p:cTn>
                                        <p:tgtEl>
                                          <p:spTgt spid="14348">
                                            <p:txEl>
                                              <p:pRg st="0" end="0"/>
                                            </p:txEl>
                                          </p:spTgt>
                                        </p:tgtEl>
                                      </p:cBhvr>
                                      <p:to x="100000" y="80000"/>
                                    </p:animScale>
                                    <p:animScale>
                                      <p:cBhvr additive="repl">
                                        <p:cTn id="214" dur="166" decel="50000" fill="hold">
                                          <p:stCondLst>
                                            <p:cond delay="1338"/>
                                          </p:stCondLst>
                                        </p:cTn>
                                        <p:tgtEl>
                                          <p:spTgt spid="14348">
                                            <p:txEl>
                                              <p:pRg st="0" end="0"/>
                                            </p:txEl>
                                          </p:spTgt>
                                        </p:tgtEl>
                                      </p:cBhvr>
                                      <p:to x="100000" y="100000"/>
                                    </p:animScale>
                                    <p:animScale>
                                      <p:cBhvr additive="repl">
                                        <p:cTn id="215" dur="26" fill="hold">
                                          <p:stCondLst>
                                            <p:cond delay="1642"/>
                                          </p:stCondLst>
                                        </p:cTn>
                                        <p:tgtEl>
                                          <p:spTgt spid="14348">
                                            <p:txEl>
                                              <p:pRg st="0" end="0"/>
                                            </p:txEl>
                                          </p:spTgt>
                                        </p:tgtEl>
                                      </p:cBhvr>
                                      <p:to x="100000" y="90000"/>
                                    </p:animScale>
                                    <p:animScale>
                                      <p:cBhvr additive="repl">
                                        <p:cTn id="216" dur="166" decel="50000" fill="hold">
                                          <p:stCondLst>
                                            <p:cond delay="1668"/>
                                          </p:stCondLst>
                                        </p:cTn>
                                        <p:tgtEl>
                                          <p:spTgt spid="14348">
                                            <p:txEl>
                                              <p:pRg st="0" end="0"/>
                                            </p:txEl>
                                          </p:spTgt>
                                        </p:tgtEl>
                                      </p:cBhvr>
                                      <p:to x="100000" y="100000"/>
                                    </p:animScale>
                                    <p:animScale>
                                      <p:cBhvr additive="repl">
                                        <p:cTn id="217" dur="26" fill="hold">
                                          <p:stCondLst>
                                            <p:cond delay="1808"/>
                                          </p:stCondLst>
                                        </p:cTn>
                                        <p:tgtEl>
                                          <p:spTgt spid="14348">
                                            <p:txEl>
                                              <p:pRg st="0" end="0"/>
                                            </p:txEl>
                                          </p:spTgt>
                                        </p:tgtEl>
                                      </p:cBhvr>
                                      <p:to x="100000" y="95000"/>
                                    </p:animScale>
                                    <p:animScale>
                                      <p:cBhvr additive="repl">
                                        <p:cTn id="218" dur="166" decel="50000" fill="hold">
                                          <p:stCondLst>
                                            <p:cond delay="1834"/>
                                          </p:stCondLst>
                                        </p:cTn>
                                        <p:tgtEl>
                                          <p:spTgt spid="1434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 Box 1">
            <a:extLst>
              <a:ext uri="{FF2B5EF4-FFF2-40B4-BE49-F238E27FC236}">
                <a16:creationId xmlns:a16="http://schemas.microsoft.com/office/drawing/2014/main" id="{944DCCF8-E240-49D8-99DE-079FB3CCB743}"/>
              </a:ext>
            </a:extLst>
          </p:cNvPr>
          <p:cNvSpPr txBox="1">
            <a:spLocks noChangeArrowheads="1"/>
          </p:cNvSpPr>
          <p:nvPr/>
        </p:nvSpPr>
        <p:spPr bwMode="auto">
          <a:xfrm>
            <a:off x="1981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eaLnBrk="0" fontAlgn="base" hangingPunct="0">
              <a:spcBef>
                <a:spcPct val="0"/>
              </a:spcBef>
              <a:spcAft>
                <a:spcPct val="0"/>
              </a:spcAft>
              <a:buSzPct val="100000"/>
            </a:pPr>
            <a:r>
              <a:rPr lang="en-GB" altLang="en-US" sz="4400">
                <a:solidFill>
                  <a:srgbClr val="000000"/>
                </a:solidFill>
                <a:latin typeface="Comic Sans MS" panose="030F0702030302020204" pitchFamily="66" charset="0"/>
              </a:rPr>
              <a:t>¿Las recordáis?</a:t>
            </a:r>
          </a:p>
        </p:txBody>
      </p:sp>
      <p:sp>
        <p:nvSpPr>
          <p:cNvPr id="14338" name="Text Box 2">
            <a:extLst>
              <a:ext uri="{FF2B5EF4-FFF2-40B4-BE49-F238E27FC236}">
                <a16:creationId xmlns:a16="http://schemas.microsoft.com/office/drawing/2014/main" id="{485D386D-E7E0-455F-841E-7906837953AC}"/>
              </a:ext>
            </a:extLst>
          </p:cNvPr>
          <p:cNvSpPr txBox="1">
            <a:spLocks noChangeArrowheads="1"/>
          </p:cNvSpPr>
          <p:nvPr/>
        </p:nvSpPr>
        <p:spPr bwMode="auto">
          <a:xfrm>
            <a:off x="2640013" y="2433639"/>
            <a:ext cx="1355156"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mouse</a:t>
            </a:r>
          </a:p>
        </p:txBody>
      </p:sp>
      <p:sp>
        <p:nvSpPr>
          <p:cNvPr id="14339" name="Text Box 3">
            <a:extLst>
              <a:ext uri="{FF2B5EF4-FFF2-40B4-BE49-F238E27FC236}">
                <a16:creationId xmlns:a16="http://schemas.microsoft.com/office/drawing/2014/main" id="{3EBB8AE0-AEE4-4E95-81F7-836132B7E692}"/>
              </a:ext>
            </a:extLst>
          </p:cNvPr>
          <p:cNvSpPr txBox="1">
            <a:spLocks noChangeArrowheads="1"/>
          </p:cNvSpPr>
          <p:nvPr/>
        </p:nvSpPr>
        <p:spPr bwMode="auto">
          <a:xfrm>
            <a:off x="5629275" y="2757489"/>
            <a:ext cx="978451"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bird</a:t>
            </a:r>
          </a:p>
        </p:txBody>
      </p:sp>
      <p:sp>
        <p:nvSpPr>
          <p:cNvPr id="14340" name="Text Box 4">
            <a:extLst>
              <a:ext uri="{FF2B5EF4-FFF2-40B4-BE49-F238E27FC236}">
                <a16:creationId xmlns:a16="http://schemas.microsoft.com/office/drawing/2014/main" id="{B8D82B3F-DEB8-457A-A2CF-410E6B137E44}"/>
              </a:ext>
            </a:extLst>
          </p:cNvPr>
          <p:cNvSpPr txBox="1">
            <a:spLocks noChangeArrowheads="1"/>
          </p:cNvSpPr>
          <p:nvPr/>
        </p:nvSpPr>
        <p:spPr bwMode="auto">
          <a:xfrm>
            <a:off x="8399463" y="2636839"/>
            <a:ext cx="856623"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dog</a:t>
            </a:r>
          </a:p>
        </p:txBody>
      </p:sp>
      <p:sp>
        <p:nvSpPr>
          <p:cNvPr id="14341" name="Text Box 5">
            <a:extLst>
              <a:ext uri="{FF2B5EF4-FFF2-40B4-BE49-F238E27FC236}">
                <a16:creationId xmlns:a16="http://schemas.microsoft.com/office/drawing/2014/main" id="{0CDAFE9E-6FCE-46CC-B6DC-CD9323953B2A}"/>
              </a:ext>
            </a:extLst>
          </p:cNvPr>
          <p:cNvSpPr txBox="1">
            <a:spLocks noChangeArrowheads="1"/>
          </p:cNvSpPr>
          <p:nvPr/>
        </p:nvSpPr>
        <p:spPr bwMode="auto">
          <a:xfrm>
            <a:off x="2517775" y="4017964"/>
            <a:ext cx="1379202"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spider</a:t>
            </a:r>
          </a:p>
        </p:txBody>
      </p:sp>
      <p:sp>
        <p:nvSpPr>
          <p:cNvPr id="14342" name="Text Box 6">
            <a:extLst>
              <a:ext uri="{FF2B5EF4-FFF2-40B4-BE49-F238E27FC236}">
                <a16:creationId xmlns:a16="http://schemas.microsoft.com/office/drawing/2014/main" id="{D5A28E04-A915-426D-9435-9453891DA72F}"/>
              </a:ext>
            </a:extLst>
          </p:cNvPr>
          <p:cNvSpPr txBox="1">
            <a:spLocks noChangeArrowheads="1"/>
          </p:cNvSpPr>
          <p:nvPr/>
        </p:nvSpPr>
        <p:spPr bwMode="auto">
          <a:xfrm>
            <a:off x="5340350" y="3813176"/>
            <a:ext cx="1943100" cy="5869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hamster</a:t>
            </a:r>
          </a:p>
        </p:txBody>
      </p:sp>
      <p:sp>
        <p:nvSpPr>
          <p:cNvPr id="14343" name="Text Box 7">
            <a:extLst>
              <a:ext uri="{FF2B5EF4-FFF2-40B4-BE49-F238E27FC236}">
                <a16:creationId xmlns:a16="http://schemas.microsoft.com/office/drawing/2014/main" id="{0408463D-2B81-4430-AA61-5D8376A24B9F}"/>
              </a:ext>
            </a:extLst>
          </p:cNvPr>
          <p:cNvSpPr txBox="1">
            <a:spLocks noChangeArrowheads="1"/>
          </p:cNvSpPr>
          <p:nvPr/>
        </p:nvSpPr>
        <p:spPr bwMode="auto">
          <a:xfrm>
            <a:off x="9020175" y="3722689"/>
            <a:ext cx="1545914"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2800" dirty="0">
                <a:solidFill>
                  <a:srgbClr val="000000"/>
                </a:solidFill>
                <a:latin typeface="Comic Sans MS" panose="030F0702030302020204" pitchFamily="66" charset="0"/>
              </a:rPr>
              <a:t>tortoise</a:t>
            </a:r>
          </a:p>
        </p:txBody>
      </p:sp>
      <p:sp>
        <p:nvSpPr>
          <p:cNvPr id="14344" name="Text Box 8">
            <a:extLst>
              <a:ext uri="{FF2B5EF4-FFF2-40B4-BE49-F238E27FC236}">
                <a16:creationId xmlns:a16="http://schemas.microsoft.com/office/drawing/2014/main" id="{1E3E28DB-30E4-4C54-984D-D930634CFE3E}"/>
              </a:ext>
            </a:extLst>
          </p:cNvPr>
          <p:cNvSpPr txBox="1">
            <a:spLocks noChangeArrowheads="1"/>
          </p:cNvSpPr>
          <p:nvPr/>
        </p:nvSpPr>
        <p:spPr bwMode="auto">
          <a:xfrm>
            <a:off x="1075984" y="5686425"/>
            <a:ext cx="2084387"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guinea-pig</a:t>
            </a:r>
          </a:p>
        </p:txBody>
      </p:sp>
      <p:sp>
        <p:nvSpPr>
          <p:cNvPr id="14345" name="Text Box 9">
            <a:extLst>
              <a:ext uri="{FF2B5EF4-FFF2-40B4-BE49-F238E27FC236}">
                <a16:creationId xmlns:a16="http://schemas.microsoft.com/office/drawing/2014/main" id="{BD554D0C-5129-4A2C-90F4-174DB71CB539}"/>
              </a:ext>
            </a:extLst>
          </p:cNvPr>
          <p:cNvSpPr txBox="1">
            <a:spLocks noChangeArrowheads="1"/>
          </p:cNvSpPr>
          <p:nvPr/>
        </p:nvSpPr>
        <p:spPr bwMode="auto">
          <a:xfrm>
            <a:off x="4400550" y="5616575"/>
            <a:ext cx="1011238"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gato</a:t>
            </a:r>
          </a:p>
        </p:txBody>
      </p:sp>
      <p:sp>
        <p:nvSpPr>
          <p:cNvPr id="14346" name="Text Box 10">
            <a:extLst>
              <a:ext uri="{FF2B5EF4-FFF2-40B4-BE49-F238E27FC236}">
                <a16:creationId xmlns:a16="http://schemas.microsoft.com/office/drawing/2014/main" id="{61A28449-3403-4933-8434-FDF7FA0AF57B}"/>
              </a:ext>
            </a:extLst>
          </p:cNvPr>
          <p:cNvSpPr txBox="1">
            <a:spLocks noChangeArrowheads="1"/>
          </p:cNvSpPr>
          <p:nvPr/>
        </p:nvSpPr>
        <p:spPr bwMode="auto">
          <a:xfrm>
            <a:off x="5219701" y="4822825"/>
            <a:ext cx="14890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rabbit</a:t>
            </a:r>
          </a:p>
        </p:txBody>
      </p:sp>
      <p:sp>
        <p:nvSpPr>
          <p:cNvPr id="14347" name="Text Box 11">
            <a:extLst>
              <a:ext uri="{FF2B5EF4-FFF2-40B4-BE49-F238E27FC236}">
                <a16:creationId xmlns:a16="http://schemas.microsoft.com/office/drawing/2014/main" id="{A7007C1A-6FA0-418E-8607-773189CDB75F}"/>
              </a:ext>
            </a:extLst>
          </p:cNvPr>
          <p:cNvSpPr txBox="1">
            <a:spLocks noChangeArrowheads="1"/>
          </p:cNvSpPr>
          <p:nvPr/>
        </p:nvSpPr>
        <p:spPr bwMode="auto">
          <a:xfrm>
            <a:off x="9012239" y="5614988"/>
            <a:ext cx="841375"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a:solidFill>
                  <a:srgbClr val="000000"/>
                </a:solidFill>
                <a:latin typeface="Comic Sans MS" panose="030F0702030302020204" pitchFamily="66" charset="0"/>
              </a:rPr>
              <a:t>pez</a:t>
            </a:r>
          </a:p>
        </p:txBody>
      </p:sp>
      <p:sp>
        <p:nvSpPr>
          <p:cNvPr id="14348" name="Text Box 12">
            <a:extLst>
              <a:ext uri="{FF2B5EF4-FFF2-40B4-BE49-F238E27FC236}">
                <a16:creationId xmlns:a16="http://schemas.microsoft.com/office/drawing/2014/main" id="{8FA69F5A-6E15-4687-BFCF-501BAF6A72C3}"/>
              </a:ext>
            </a:extLst>
          </p:cNvPr>
          <p:cNvSpPr txBox="1">
            <a:spLocks noChangeArrowheads="1"/>
          </p:cNvSpPr>
          <p:nvPr/>
        </p:nvSpPr>
        <p:spPr bwMode="auto">
          <a:xfrm>
            <a:off x="6132515" y="5975350"/>
            <a:ext cx="1150936"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defTabSz="449263" eaLnBrk="0" fontAlgn="base" hangingPunct="0">
              <a:spcBef>
                <a:spcPct val="0"/>
              </a:spcBef>
              <a:spcAft>
                <a:spcPct val="0"/>
              </a:spcAft>
              <a:buSzPct val="100000"/>
            </a:pPr>
            <a:r>
              <a:rPr lang="en-GB" altLang="en-US" sz="3200" dirty="0">
                <a:solidFill>
                  <a:srgbClr val="000000"/>
                </a:solidFill>
                <a:latin typeface="Comic Sans MS" panose="030F0702030302020204" pitchFamily="66" charset="0"/>
              </a:rPr>
              <a:t>Pets</a:t>
            </a:r>
          </a:p>
        </p:txBody>
      </p:sp>
    </p:spTree>
    <p:extLst>
      <p:ext uri="{BB962C8B-B14F-4D97-AF65-F5344CB8AC3E}">
        <p14:creationId xmlns:p14="http://schemas.microsoft.com/office/powerpoint/2010/main" val="213574171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fill="hold" nodeType="clickEffect">
                                  <p:stCondLst>
                                    <p:cond delay="0"/>
                                  </p:stCondLst>
                                  <p:childTnLst>
                                    <p:set>
                                      <p:cBhvr additive="repl">
                                        <p:cTn id="6" dur="1" fill="hold">
                                          <p:stCondLst>
                                            <p:cond delay="0"/>
                                          </p:stCondLst>
                                        </p:cTn>
                                        <p:tgtEl>
                                          <p:spTgt spid="14337"/>
                                        </p:tgtEl>
                                        <p:attrNameLst>
                                          <p:attrName>style.visibility</p:attrName>
                                        </p:attrNameLst>
                                      </p:cBhvr>
                                      <p:to>
                                        <p:strVal val="visible"/>
                                      </p:to>
                                    </p:set>
                                    <p:animEffect transition="in" filter="wipe(down)">
                                      <p:cBhvr additive="repl">
                                        <p:cTn id="7" dur="580">
                                          <p:stCondLst>
                                            <p:cond delay="0"/>
                                          </p:stCondLst>
                                        </p:cTn>
                                        <p:tgtEl>
                                          <p:spTgt spid="14337"/>
                                        </p:tgtEl>
                                      </p:cBhvr>
                                    </p:animEffect>
                                    <p:anim calcmode="lin" valueType="num">
                                      <p:cBhvr additive="repl">
                                        <p:cTn id="8" dur="1822">
                                          <p:stCondLst>
                                            <p:cond delay="0"/>
                                          </p:stCondLst>
                                        </p:cTn>
                                        <p:tgtEl>
                                          <p:spTgt spid="14337"/>
                                        </p:tgtEl>
                                        <p:attrNameLst>
                                          <p:attrName>ppt_x</p:attrName>
                                        </p:attrNameLst>
                                      </p:cBhvr>
                                      <p:tavLst>
                                        <p:tav>
                                          <p:val>
                                            <p:strVal val="#ppt_x-0.25"/>
                                          </p:val>
                                        </p:tav>
                                        <p:tav>
                                          <p:val>
                                            <p:strVal val="#ppt_x"/>
                                          </p:val>
                                        </p:tav>
                                      </p:tavLst>
                                    </p:anim>
                                    <p:anim calcmode="lin" valueType="num">
                                      <p:cBhvr additive="repl">
                                        <p:cTn id="9" dur="664">
                                          <p:stCondLst>
                                            <p:cond delay="0"/>
                                          </p:stCondLst>
                                        </p:cTn>
                                        <p:tgtEl>
                                          <p:spTgt spid="14337"/>
                                        </p:tgtEl>
                                        <p:attrNameLst>
                                          <p:attrName>ppt_y</p:attrName>
                                        </p:attrNameLst>
                                      </p:cBhvr>
                                      <p:tavLst>
                                        <p:tav tm="0" fmla="#ppt_y-sin(pi*$)/3">
                                          <p:val>
                                            <p:fltVal val="0.5"/>
                                          </p:val>
                                        </p:tav>
                                        <p:tav tm="100000">
                                          <p:val>
                                            <p:fltVal val="1"/>
                                          </p:val>
                                        </p:tav>
                                      </p:tavLst>
                                    </p:anim>
                                    <p:anim calcmode="lin" valueType="num">
                                      <p:cBhvr additive="repl">
                                        <p:cTn id="10" dur="664">
                                          <p:stCondLst>
                                            <p:cond delay="664"/>
                                          </p:stCondLst>
                                        </p:cTn>
                                        <p:tgtEl>
                                          <p:spTgt spid="14337"/>
                                        </p:tgtEl>
                                        <p:attrNameLst>
                                          <p:attrName>ppt_y</p:attrName>
                                        </p:attrNameLst>
                                      </p:cBhvr>
                                      <p:tavLst>
                                        <p:tav tm="0" fmla="#ppt_y-sin(pi*$)/9">
                                          <p:val>
                                            <p:fltVal val="0"/>
                                          </p:val>
                                        </p:tav>
                                        <p:tav tm="100000">
                                          <p:val>
                                            <p:fltVal val="1"/>
                                          </p:val>
                                        </p:tav>
                                      </p:tavLst>
                                    </p:anim>
                                    <p:anim calcmode="lin" valueType="num">
                                      <p:cBhvr additive="repl">
                                        <p:cTn id="11" dur="332">
                                          <p:stCondLst>
                                            <p:cond delay="1324"/>
                                          </p:stCondLst>
                                        </p:cTn>
                                        <p:tgtEl>
                                          <p:spTgt spid="14337"/>
                                        </p:tgtEl>
                                        <p:attrNameLst>
                                          <p:attrName>ppt_y</p:attrName>
                                        </p:attrNameLst>
                                      </p:cBhvr>
                                      <p:tavLst>
                                        <p:tav tm="0" fmla="#ppt_y-sin(pi*$)/27">
                                          <p:val>
                                            <p:fltVal val="0"/>
                                          </p:val>
                                        </p:tav>
                                        <p:tav tm="100000">
                                          <p:val>
                                            <p:fltVal val="1"/>
                                          </p:val>
                                        </p:tav>
                                      </p:tavLst>
                                    </p:anim>
                                    <p:anim calcmode="lin" valueType="num">
                                      <p:cBhvr additive="repl">
                                        <p:cTn id="12" dur="164">
                                          <p:stCondLst>
                                            <p:cond delay="1656"/>
                                          </p:stCondLst>
                                        </p:cTn>
                                        <p:tgtEl>
                                          <p:spTgt spid="14337"/>
                                        </p:tgtEl>
                                        <p:attrNameLst>
                                          <p:attrName>ppt_y</p:attrName>
                                        </p:attrNameLst>
                                      </p:cBhvr>
                                      <p:tavLst>
                                        <p:tav tm="0" fmla="#ppt_y-sin(pi*$)/81">
                                          <p:val>
                                            <p:fltVal val="0"/>
                                          </p:val>
                                        </p:tav>
                                        <p:tav tm="100000">
                                          <p:val>
                                            <p:fltVal val="1"/>
                                          </p:val>
                                        </p:tav>
                                      </p:tavLst>
                                    </p:anim>
                                    <p:animScale>
                                      <p:cBhvr additive="repl">
                                        <p:cTn id="13" dur="26" fill="hold">
                                          <p:stCondLst>
                                            <p:cond delay="650"/>
                                          </p:stCondLst>
                                        </p:cTn>
                                        <p:tgtEl>
                                          <p:spTgt spid="14337"/>
                                        </p:tgtEl>
                                      </p:cBhvr>
                                      <p:to x="100000" y="60000"/>
                                    </p:animScale>
                                    <p:animScale>
                                      <p:cBhvr additive="repl">
                                        <p:cTn id="14" dur="166" decel="50000" fill="hold">
                                          <p:stCondLst>
                                            <p:cond delay="676"/>
                                          </p:stCondLst>
                                        </p:cTn>
                                        <p:tgtEl>
                                          <p:spTgt spid="14337"/>
                                        </p:tgtEl>
                                      </p:cBhvr>
                                      <p:to x="100000" y="100000"/>
                                    </p:animScale>
                                    <p:animScale>
                                      <p:cBhvr additive="repl">
                                        <p:cTn id="15" dur="26" fill="hold">
                                          <p:stCondLst>
                                            <p:cond delay="1312"/>
                                          </p:stCondLst>
                                        </p:cTn>
                                        <p:tgtEl>
                                          <p:spTgt spid="14337"/>
                                        </p:tgtEl>
                                      </p:cBhvr>
                                      <p:to x="100000" y="80000"/>
                                    </p:animScale>
                                    <p:animScale>
                                      <p:cBhvr additive="repl">
                                        <p:cTn id="16" dur="166" decel="50000" fill="hold">
                                          <p:stCondLst>
                                            <p:cond delay="1338"/>
                                          </p:stCondLst>
                                        </p:cTn>
                                        <p:tgtEl>
                                          <p:spTgt spid="14337"/>
                                        </p:tgtEl>
                                      </p:cBhvr>
                                      <p:to x="100000" y="100000"/>
                                    </p:animScale>
                                    <p:animScale>
                                      <p:cBhvr additive="repl">
                                        <p:cTn id="17" dur="26" fill="hold">
                                          <p:stCondLst>
                                            <p:cond delay="1642"/>
                                          </p:stCondLst>
                                        </p:cTn>
                                        <p:tgtEl>
                                          <p:spTgt spid="14337"/>
                                        </p:tgtEl>
                                      </p:cBhvr>
                                      <p:to x="100000" y="90000"/>
                                    </p:animScale>
                                    <p:animScale>
                                      <p:cBhvr additive="repl">
                                        <p:cTn id="18" dur="166" decel="50000" fill="hold">
                                          <p:stCondLst>
                                            <p:cond delay="1668"/>
                                          </p:stCondLst>
                                        </p:cTn>
                                        <p:tgtEl>
                                          <p:spTgt spid="14337"/>
                                        </p:tgtEl>
                                      </p:cBhvr>
                                      <p:to x="100000" y="100000"/>
                                    </p:animScale>
                                    <p:animScale>
                                      <p:cBhvr additive="repl">
                                        <p:cTn id="19" dur="26" fill="hold">
                                          <p:stCondLst>
                                            <p:cond delay="1808"/>
                                          </p:stCondLst>
                                        </p:cTn>
                                        <p:tgtEl>
                                          <p:spTgt spid="14337"/>
                                        </p:tgtEl>
                                      </p:cBhvr>
                                      <p:to x="100000" y="95000"/>
                                    </p:animScale>
                                    <p:animScale>
                                      <p:cBhvr additive="repl">
                                        <p:cTn id="20" dur="166" decel="50000" fill="hold">
                                          <p:stCondLst>
                                            <p:cond delay="1834"/>
                                          </p:stCondLst>
                                        </p:cTn>
                                        <p:tgtEl>
                                          <p:spTgt spid="14337"/>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fill="hold" nodeType="clickEffect">
                                  <p:stCondLst>
                                    <p:cond delay="0"/>
                                  </p:stCondLst>
                                  <p:childTnLst>
                                    <p:set>
                                      <p:cBhvr additive="repl">
                                        <p:cTn id="24" dur="1" fill="hold">
                                          <p:stCondLst>
                                            <p:cond delay="0"/>
                                          </p:stCondLst>
                                        </p:cTn>
                                        <p:tgtEl>
                                          <p:spTgt spid="14338"/>
                                        </p:tgtEl>
                                        <p:attrNameLst>
                                          <p:attrName>style.visibility</p:attrName>
                                        </p:attrNameLst>
                                      </p:cBhvr>
                                      <p:to>
                                        <p:strVal val="visible"/>
                                      </p:to>
                                    </p:set>
                                    <p:animEffect transition="in" filter="wipe(down)">
                                      <p:cBhvr additive="repl">
                                        <p:cTn id="25" dur="580">
                                          <p:stCondLst>
                                            <p:cond delay="0"/>
                                          </p:stCondLst>
                                        </p:cTn>
                                        <p:tgtEl>
                                          <p:spTgt spid="14338"/>
                                        </p:tgtEl>
                                      </p:cBhvr>
                                    </p:animEffect>
                                    <p:anim calcmode="lin" valueType="num">
                                      <p:cBhvr additive="repl">
                                        <p:cTn id="26" dur="1822">
                                          <p:stCondLst>
                                            <p:cond delay="0"/>
                                          </p:stCondLst>
                                        </p:cTn>
                                        <p:tgtEl>
                                          <p:spTgt spid="14338"/>
                                        </p:tgtEl>
                                        <p:attrNameLst>
                                          <p:attrName>ppt_x</p:attrName>
                                        </p:attrNameLst>
                                      </p:cBhvr>
                                      <p:tavLst>
                                        <p:tav>
                                          <p:val>
                                            <p:strVal val="#ppt_x-0.25"/>
                                          </p:val>
                                        </p:tav>
                                        <p:tav>
                                          <p:val>
                                            <p:strVal val="#ppt_x"/>
                                          </p:val>
                                        </p:tav>
                                      </p:tavLst>
                                    </p:anim>
                                    <p:anim calcmode="lin" valueType="num">
                                      <p:cBhvr additive="repl">
                                        <p:cTn id="27" dur="664">
                                          <p:stCondLst>
                                            <p:cond delay="0"/>
                                          </p:stCondLst>
                                        </p:cTn>
                                        <p:tgtEl>
                                          <p:spTgt spid="14338"/>
                                        </p:tgtEl>
                                        <p:attrNameLst>
                                          <p:attrName>ppt_y</p:attrName>
                                        </p:attrNameLst>
                                      </p:cBhvr>
                                      <p:tavLst>
                                        <p:tav tm="0" fmla="#ppt_y-sin(pi*$)/3">
                                          <p:val>
                                            <p:fltVal val="0.5"/>
                                          </p:val>
                                        </p:tav>
                                        <p:tav tm="100000">
                                          <p:val>
                                            <p:fltVal val="1"/>
                                          </p:val>
                                        </p:tav>
                                      </p:tavLst>
                                    </p:anim>
                                    <p:anim calcmode="lin" valueType="num">
                                      <p:cBhvr additive="repl">
                                        <p:cTn id="28" dur="664">
                                          <p:stCondLst>
                                            <p:cond delay="664"/>
                                          </p:stCondLst>
                                        </p:cTn>
                                        <p:tgtEl>
                                          <p:spTgt spid="14338"/>
                                        </p:tgtEl>
                                        <p:attrNameLst>
                                          <p:attrName>ppt_y</p:attrName>
                                        </p:attrNameLst>
                                      </p:cBhvr>
                                      <p:tavLst>
                                        <p:tav tm="0" fmla="#ppt_y-sin(pi*$)/9">
                                          <p:val>
                                            <p:fltVal val="0"/>
                                          </p:val>
                                        </p:tav>
                                        <p:tav tm="100000">
                                          <p:val>
                                            <p:fltVal val="1"/>
                                          </p:val>
                                        </p:tav>
                                      </p:tavLst>
                                    </p:anim>
                                    <p:anim calcmode="lin" valueType="num">
                                      <p:cBhvr additive="repl">
                                        <p:cTn id="29" dur="332">
                                          <p:stCondLst>
                                            <p:cond delay="1324"/>
                                          </p:stCondLst>
                                        </p:cTn>
                                        <p:tgtEl>
                                          <p:spTgt spid="14338"/>
                                        </p:tgtEl>
                                        <p:attrNameLst>
                                          <p:attrName>ppt_y</p:attrName>
                                        </p:attrNameLst>
                                      </p:cBhvr>
                                      <p:tavLst>
                                        <p:tav tm="0" fmla="#ppt_y-sin(pi*$)/27">
                                          <p:val>
                                            <p:fltVal val="0"/>
                                          </p:val>
                                        </p:tav>
                                        <p:tav tm="100000">
                                          <p:val>
                                            <p:fltVal val="1"/>
                                          </p:val>
                                        </p:tav>
                                      </p:tavLst>
                                    </p:anim>
                                    <p:anim calcmode="lin" valueType="num">
                                      <p:cBhvr additive="repl">
                                        <p:cTn id="30" dur="164">
                                          <p:stCondLst>
                                            <p:cond delay="1656"/>
                                          </p:stCondLst>
                                        </p:cTn>
                                        <p:tgtEl>
                                          <p:spTgt spid="14338"/>
                                        </p:tgtEl>
                                        <p:attrNameLst>
                                          <p:attrName>ppt_y</p:attrName>
                                        </p:attrNameLst>
                                      </p:cBhvr>
                                      <p:tavLst>
                                        <p:tav tm="0" fmla="#ppt_y-sin(pi*$)/81">
                                          <p:val>
                                            <p:fltVal val="0"/>
                                          </p:val>
                                        </p:tav>
                                        <p:tav tm="100000">
                                          <p:val>
                                            <p:fltVal val="1"/>
                                          </p:val>
                                        </p:tav>
                                      </p:tavLst>
                                    </p:anim>
                                    <p:animScale>
                                      <p:cBhvr additive="repl">
                                        <p:cTn id="31" dur="26" fill="hold">
                                          <p:stCondLst>
                                            <p:cond delay="650"/>
                                          </p:stCondLst>
                                        </p:cTn>
                                        <p:tgtEl>
                                          <p:spTgt spid="14338"/>
                                        </p:tgtEl>
                                      </p:cBhvr>
                                      <p:to x="100000" y="60000"/>
                                    </p:animScale>
                                    <p:animScale>
                                      <p:cBhvr additive="repl">
                                        <p:cTn id="32" dur="166" decel="50000" fill="hold">
                                          <p:stCondLst>
                                            <p:cond delay="676"/>
                                          </p:stCondLst>
                                        </p:cTn>
                                        <p:tgtEl>
                                          <p:spTgt spid="14338"/>
                                        </p:tgtEl>
                                      </p:cBhvr>
                                      <p:to x="100000" y="100000"/>
                                    </p:animScale>
                                    <p:animScale>
                                      <p:cBhvr additive="repl">
                                        <p:cTn id="33" dur="26" fill="hold">
                                          <p:stCondLst>
                                            <p:cond delay="1312"/>
                                          </p:stCondLst>
                                        </p:cTn>
                                        <p:tgtEl>
                                          <p:spTgt spid="14338"/>
                                        </p:tgtEl>
                                      </p:cBhvr>
                                      <p:to x="100000" y="80000"/>
                                    </p:animScale>
                                    <p:animScale>
                                      <p:cBhvr additive="repl">
                                        <p:cTn id="34" dur="166" decel="50000" fill="hold">
                                          <p:stCondLst>
                                            <p:cond delay="1338"/>
                                          </p:stCondLst>
                                        </p:cTn>
                                        <p:tgtEl>
                                          <p:spTgt spid="14338"/>
                                        </p:tgtEl>
                                      </p:cBhvr>
                                      <p:to x="100000" y="100000"/>
                                    </p:animScale>
                                    <p:animScale>
                                      <p:cBhvr additive="repl">
                                        <p:cTn id="35" dur="26" fill="hold">
                                          <p:stCondLst>
                                            <p:cond delay="1642"/>
                                          </p:stCondLst>
                                        </p:cTn>
                                        <p:tgtEl>
                                          <p:spTgt spid="14338"/>
                                        </p:tgtEl>
                                      </p:cBhvr>
                                      <p:to x="100000" y="90000"/>
                                    </p:animScale>
                                    <p:animScale>
                                      <p:cBhvr additive="repl">
                                        <p:cTn id="36" dur="166" decel="50000" fill="hold">
                                          <p:stCondLst>
                                            <p:cond delay="1668"/>
                                          </p:stCondLst>
                                        </p:cTn>
                                        <p:tgtEl>
                                          <p:spTgt spid="14338"/>
                                        </p:tgtEl>
                                      </p:cBhvr>
                                      <p:to x="100000" y="100000"/>
                                    </p:animScale>
                                    <p:animScale>
                                      <p:cBhvr additive="repl">
                                        <p:cTn id="37" dur="26" fill="hold">
                                          <p:stCondLst>
                                            <p:cond delay="1808"/>
                                          </p:stCondLst>
                                        </p:cTn>
                                        <p:tgtEl>
                                          <p:spTgt spid="14338"/>
                                        </p:tgtEl>
                                      </p:cBhvr>
                                      <p:to x="100000" y="95000"/>
                                    </p:animScale>
                                    <p:animScale>
                                      <p:cBhvr additive="repl">
                                        <p:cTn id="38" dur="166" decel="50000" fill="hold">
                                          <p:stCondLst>
                                            <p:cond delay="1834"/>
                                          </p:stCondLst>
                                        </p:cTn>
                                        <p:tgtEl>
                                          <p:spTgt spid="14338"/>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fill="hold" nodeType="clickEffect">
                                  <p:stCondLst>
                                    <p:cond delay="0"/>
                                  </p:stCondLst>
                                  <p:childTnLst>
                                    <p:set>
                                      <p:cBhvr additive="repl">
                                        <p:cTn id="42" dur="1" fill="hold">
                                          <p:stCondLst>
                                            <p:cond delay="0"/>
                                          </p:stCondLst>
                                        </p:cTn>
                                        <p:tgtEl>
                                          <p:spTgt spid="14339"/>
                                        </p:tgtEl>
                                        <p:attrNameLst>
                                          <p:attrName>style.visibility</p:attrName>
                                        </p:attrNameLst>
                                      </p:cBhvr>
                                      <p:to>
                                        <p:strVal val="visible"/>
                                      </p:to>
                                    </p:set>
                                    <p:animEffect transition="in" filter="wipe(down)">
                                      <p:cBhvr additive="repl">
                                        <p:cTn id="43" dur="580">
                                          <p:stCondLst>
                                            <p:cond delay="0"/>
                                          </p:stCondLst>
                                        </p:cTn>
                                        <p:tgtEl>
                                          <p:spTgt spid="14339"/>
                                        </p:tgtEl>
                                      </p:cBhvr>
                                    </p:animEffect>
                                    <p:anim calcmode="lin" valueType="num">
                                      <p:cBhvr additive="repl">
                                        <p:cTn id="44" dur="1822">
                                          <p:stCondLst>
                                            <p:cond delay="0"/>
                                          </p:stCondLst>
                                        </p:cTn>
                                        <p:tgtEl>
                                          <p:spTgt spid="14339"/>
                                        </p:tgtEl>
                                        <p:attrNameLst>
                                          <p:attrName>ppt_x</p:attrName>
                                        </p:attrNameLst>
                                      </p:cBhvr>
                                      <p:tavLst>
                                        <p:tav>
                                          <p:val>
                                            <p:strVal val="#ppt_x-0.25"/>
                                          </p:val>
                                        </p:tav>
                                        <p:tav>
                                          <p:val>
                                            <p:strVal val="#ppt_x"/>
                                          </p:val>
                                        </p:tav>
                                      </p:tavLst>
                                    </p:anim>
                                    <p:anim calcmode="lin" valueType="num">
                                      <p:cBhvr additive="repl">
                                        <p:cTn id="45" dur="664">
                                          <p:stCondLst>
                                            <p:cond delay="0"/>
                                          </p:stCondLst>
                                        </p:cTn>
                                        <p:tgtEl>
                                          <p:spTgt spid="14339"/>
                                        </p:tgtEl>
                                        <p:attrNameLst>
                                          <p:attrName>ppt_y</p:attrName>
                                        </p:attrNameLst>
                                      </p:cBhvr>
                                      <p:tavLst>
                                        <p:tav tm="0" fmla="#ppt_y-sin(pi*$)/3">
                                          <p:val>
                                            <p:fltVal val="0.5"/>
                                          </p:val>
                                        </p:tav>
                                        <p:tav tm="100000">
                                          <p:val>
                                            <p:fltVal val="1"/>
                                          </p:val>
                                        </p:tav>
                                      </p:tavLst>
                                    </p:anim>
                                    <p:anim calcmode="lin" valueType="num">
                                      <p:cBhvr additive="repl">
                                        <p:cTn id="46" dur="664">
                                          <p:stCondLst>
                                            <p:cond delay="664"/>
                                          </p:stCondLst>
                                        </p:cTn>
                                        <p:tgtEl>
                                          <p:spTgt spid="14339"/>
                                        </p:tgtEl>
                                        <p:attrNameLst>
                                          <p:attrName>ppt_y</p:attrName>
                                        </p:attrNameLst>
                                      </p:cBhvr>
                                      <p:tavLst>
                                        <p:tav tm="0" fmla="#ppt_y-sin(pi*$)/9">
                                          <p:val>
                                            <p:fltVal val="0"/>
                                          </p:val>
                                        </p:tav>
                                        <p:tav tm="100000">
                                          <p:val>
                                            <p:fltVal val="1"/>
                                          </p:val>
                                        </p:tav>
                                      </p:tavLst>
                                    </p:anim>
                                    <p:anim calcmode="lin" valueType="num">
                                      <p:cBhvr additive="repl">
                                        <p:cTn id="47" dur="332">
                                          <p:stCondLst>
                                            <p:cond delay="1324"/>
                                          </p:stCondLst>
                                        </p:cTn>
                                        <p:tgtEl>
                                          <p:spTgt spid="14339"/>
                                        </p:tgtEl>
                                        <p:attrNameLst>
                                          <p:attrName>ppt_y</p:attrName>
                                        </p:attrNameLst>
                                      </p:cBhvr>
                                      <p:tavLst>
                                        <p:tav tm="0" fmla="#ppt_y-sin(pi*$)/27">
                                          <p:val>
                                            <p:fltVal val="0"/>
                                          </p:val>
                                        </p:tav>
                                        <p:tav tm="100000">
                                          <p:val>
                                            <p:fltVal val="1"/>
                                          </p:val>
                                        </p:tav>
                                      </p:tavLst>
                                    </p:anim>
                                    <p:anim calcmode="lin" valueType="num">
                                      <p:cBhvr additive="repl">
                                        <p:cTn id="48" dur="164">
                                          <p:stCondLst>
                                            <p:cond delay="1656"/>
                                          </p:stCondLst>
                                        </p:cTn>
                                        <p:tgtEl>
                                          <p:spTgt spid="14339"/>
                                        </p:tgtEl>
                                        <p:attrNameLst>
                                          <p:attrName>ppt_y</p:attrName>
                                        </p:attrNameLst>
                                      </p:cBhvr>
                                      <p:tavLst>
                                        <p:tav tm="0" fmla="#ppt_y-sin(pi*$)/81">
                                          <p:val>
                                            <p:fltVal val="0"/>
                                          </p:val>
                                        </p:tav>
                                        <p:tav tm="100000">
                                          <p:val>
                                            <p:fltVal val="1"/>
                                          </p:val>
                                        </p:tav>
                                      </p:tavLst>
                                    </p:anim>
                                    <p:animScale>
                                      <p:cBhvr additive="repl">
                                        <p:cTn id="49" dur="26" fill="hold">
                                          <p:stCondLst>
                                            <p:cond delay="650"/>
                                          </p:stCondLst>
                                        </p:cTn>
                                        <p:tgtEl>
                                          <p:spTgt spid="14339"/>
                                        </p:tgtEl>
                                      </p:cBhvr>
                                      <p:to x="100000" y="60000"/>
                                    </p:animScale>
                                    <p:animScale>
                                      <p:cBhvr additive="repl">
                                        <p:cTn id="50" dur="166" decel="50000" fill="hold">
                                          <p:stCondLst>
                                            <p:cond delay="676"/>
                                          </p:stCondLst>
                                        </p:cTn>
                                        <p:tgtEl>
                                          <p:spTgt spid="14339"/>
                                        </p:tgtEl>
                                      </p:cBhvr>
                                      <p:to x="100000" y="100000"/>
                                    </p:animScale>
                                    <p:animScale>
                                      <p:cBhvr additive="repl">
                                        <p:cTn id="51" dur="26" fill="hold">
                                          <p:stCondLst>
                                            <p:cond delay="1312"/>
                                          </p:stCondLst>
                                        </p:cTn>
                                        <p:tgtEl>
                                          <p:spTgt spid="14339"/>
                                        </p:tgtEl>
                                      </p:cBhvr>
                                      <p:to x="100000" y="80000"/>
                                    </p:animScale>
                                    <p:animScale>
                                      <p:cBhvr additive="repl">
                                        <p:cTn id="52" dur="166" decel="50000" fill="hold">
                                          <p:stCondLst>
                                            <p:cond delay="1338"/>
                                          </p:stCondLst>
                                        </p:cTn>
                                        <p:tgtEl>
                                          <p:spTgt spid="14339"/>
                                        </p:tgtEl>
                                      </p:cBhvr>
                                      <p:to x="100000" y="100000"/>
                                    </p:animScale>
                                    <p:animScale>
                                      <p:cBhvr additive="repl">
                                        <p:cTn id="53" dur="26" fill="hold">
                                          <p:stCondLst>
                                            <p:cond delay="1642"/>
                                          </p:stCondLst>
                                        </p:cTn>
                                        <p:tgtEl>
                                          <p:spTgt spid="14339"/>
                                        </p:tgtEl>
                                      </p:cBhvr>
                                      <p:to x="100000" y="90000"/>
                                    </p:animScale>
                                    <p:animScale>
                                      <p:cBhvr additive="repl">
                                        <p:cTn id="54" dur="166" decel="50000" fill="hold">
                                          <p:stCondLst>
                                            <p:cond delay="1668"/>
                                          </p:stCondLst>
                                        </p:cTn>
                                        <p:tgtEl>
                                          <p:spTgt spid="14339"/>
                                        </p:tgtEl>
                                      </p:cBhvr>
                                      <p:to x="100000" y="100000"/>
                                    </p:animScale>
                                    <p:animScale>
                                      <p:cBhvr additive="repl">
                                        <p:cTn id="55" dur="26" fill="hold">
                                          <p:stCondLst>
                                            <p:cond delay="1808"/>
                                          </p:stCondLst>
                                        </p:cTn>
                                        <p:tgtEl>
                                          <p:spTgt spid="14339"/>
                                        </p:tgtEl>
                                      </p:cBhvr>
                                      <p:to x="100000" y="95000"/>
                                    </p:animScale>
                                    <p:animScale>
                                      <p:cBhvr additive="repl">
                                        <p:cTn id="56" dur="166" decel="50000" fill="hold">
                                          <p:stCondLst>
                                            <p:cond delay="1834"/>
                                          </p:stCondLst>
                                        </p:cTn>
                                        <p:tgtEl>
                                          <p:spTgt spid="14339"/>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fill="hold" nodeType="clickEffect">
                                  <p:stCondLst>
                                    <p:cond delay="0"/>
                                  </p:stCondLst>
                                  <p:childTnLst>
                                    <p:set>
                                      <p:cBhvr additive="repl">
                                        <p:cTn id="60" dur="1" fill="hold">
                                          <p:stCondLst>
                                            <p:cond delay="0"/>
                                          </p:stCondLst>
                                        </p:cTn>
                                        <p:tgtEl>
                                          <p:spTgt spid="14340"/>
                                        </p:tgtEl>
                                        <p:attrNameLst>
                                          <p:attrName>style.visibility</p:attrName>
                                        </p:attrNameLst>
                                      </p:cBhvr>
                                      <p:to>
                                        <p:strVal val="visible"/>
                                      </p:to>
                                    </p:set>
                                    <p:animEffect transition="in" filter="wipe(down)">
                                      <p:cBhvr additive="repl">
                                        <p:cTn id="61" dur="580">
                                          <p:stCondLst>
                                            <p:cond delay="0"/>
                                          </p:stCondLst>
                                        </p:cTn>
                                        <p:tgtEl>
                                          <p:spTgt spid="14340"/>
                                        </p:tgtEl>
                                      </p:cBhvr>
                                    </p:animEffect>
                                    <p:anim calcmode="lin" valueType="num">
                                      <p:cBhvr additive="repl">
                                        <p:cTn id="62" dur="1822">
                                          <p:stCondLst>
                                            <p:cond delay="0"/>
                                          </p:stCondLst>
                                        </p:cTn>
                                        <p:tgtEl>
                                          <p:spTgt spid="14340"/>
                                        </p:tgtEl>
                                        <p:attrNameLst>
                                          <p:attrName>ppt_x</p:attrName>
                                        </p:attrNameLst>
                                      </p:cBhvr>
                                      <p:tavLst>
                                        <p:tav>
                                          <p:val>
                                            <p:strVal val="#ppt_x-0.25"/>
                                          </p:val>
                                        </p:tav>
                                        <p:tav>
                                          <p:val>
                                            <p:strVal val="#ppt_x"/>
                                          </p:val>
                                        </p:tav>
                                      </p:tavLst>
                                    </p:anim>
                                    <p:anim calcmode="lin" valueType="num">
                                      <p:cBhvr additive="repl">
                                        <p:cTn id="63" dur="664">
                                          <p:stCondLst>
                                            <p:cond delay="0"/>
                                          </p:stCondLst>
                                        </p:cTn>
                                        <p:tgtEl>
                                          <p:spTgt spid="14340"/>
                                        </p:tgtEl>
                                        <p:attrNameLst>
                                          <p:attrName>ppt_y</p:attrName>
                                        </p:attrNameLst>
                                      </p:cBhvr>
                                      <p:tavLst>
                                        <p:tav tm="0" fmla="#ppt_y-sin(pi*$)/3">
                                          <p:val>
                                            <p:fltVal val="0.5"/>
                                          </p:val>
                                        </p:tav>
                                        <p:tav tm="100000">
                                          <p:val>
                                            <p:fltVal val="1"/>
                                          </p:val>
                                        </p:tav>
                                      </p:tavLst>
                                    </p:anim>
                                    <p:anim calcmode="lin" valueType="num">
                                      <p:cBhvr additive="repl">
                                        <p:cTn id="64" dur="664">
                                          <p:stCondLst>
                                            <p:cond delay="664"/>
                                          </p:stCondLst>
                                        </p:cTn>
                                        <p:tgtEl>
                                          <p:spTgt spid="14340"/>
                                        </p:tgtEl>
                                        <p:attrNameLst>
                                          <p:attrName>ppt_y</p:attrName>
                                        </p:attrNameLst>
                                      </p:cBhvr>
                                      <p:tavLst>
                                        <p:tav tm="0" fmla="#ppt_y-sin(pi*$)/9">
                                          <p:val>
                                            <p:fltVal val="0"/>
                                          </p:val>
                                        </p:tav>
                                        <p:tav tm="100000">
                                          <p:val>
                                            <p:fltVal val="1"/>
                                          </p:val>
                                        </p:tav>
                                      </p:tavLst>
                                    </p:anim>
                                    <p:anim calcmode="lin" valueType="num">
                                      <p:cBhvr additive="repl">
                                        <p:cTn id="65" dur="332">
                                          <p:stCondLst>
                                            <p:cond delay="1324"/>
                                          </p:stCondLst>
                                        </p:cTn>
                                        <p:tgtEl>
                                          <p:spTgt spid="14340"/>
                                        </p:tgtEl>
                                        <p:attrNameLst>
                                          <p:attrName>ppt_y</p:attrName>
                                        </p:attrNameLst>
                                      </p:cBhvr>
                                      <p:tavLst>
                                        <p:tav tm="0" fmla="#ppt_y-sin(pi*$)/27">
                                          <p:val>
                                            <p:fltVal val="0"/>
                                          </p:val>
                                        </p:tav>
                                        <p:tav tm="100000">
                                          <p:val>
                                            <p:fltVal val="1"/>
                                          </p:val>
                                        </p:tav>
                                      </p:tavLst>
                                    </p:anim>
                                    <p:anim calcmode="lin" valueType="num">
                                      <p:cBhvr additive="repl">
                                        <p:cTn id="66" dur="164">
                                          <p:stCondLst>
                                            <p:cond delay="1656"/>
                                          </p:stCondLst>
                                        </p:cTn>
                                        <p:tgtEl>
                                          <p:spTgt spid="14340"/>
                                        </p:tgtEl>
                                        <p:attrNameLst>
                                          <p:attrName>ppt_y</p:attrName>
                                        </p:attrNameLst>
                                      </p:cBhvr>
                                      <p:tavLst>
                                        <p:tav tm="0" fmla="#ppt_y-sin(pi*$)/81">
                                          <p:val>
                                            <p:fltVal val="0"/>
                                          </p:val>
                                        </p:tav>
                                        <p:tav tm="100000">
                                          <p:val>
                                            <p:fltVal val="1"/>
                                          </p:val>
                                        </p:tav>
                                      </p:tavLst>
                                    </p:anim>
                                    <p:animScale>
                                      <p:cBhvr additive="repl">
                                        <p:cTn id="67" dur="26" fill="hold">
                                          <p:stCondLst>
                                            <p:cond delay="650"/>
                                          </p:stCondLst>
                                        </p:cTn>
                                        <p:tgtEl>
                                          <p:spTgt spid="14340"/>
                                        </p:tgtEl>
                                      </p:cBhvr>
                                      <p:to x="100000" y="60000"/>
                                    </p:animScale>
                                    <p:animScale>
                                      <p:cBhvr additive="repl">
                                        <p:cTn id="68" dur="166" decel="50000" fill="hold">
                                          <p:stCondLst>
                                            <p:cond delay="676"/>
                                          </p:stCondLst>
                                        </p:cTn>
                                        <p:tgtEl>
                                          <p:spTgt spid="14340"/>
                                        </p:tgtEl>
                                      </p:cBhvr>
                                      <p:to x="100000" y="100000"/>
                                    </p:animScale>
                                    <p:animScale>
                                      <p:cBhvr additive="repl">
                                        <p:cTn id="69" dur="26" fill="hold">
                                          <p:stCondLst>
                                            <p:cond delay="1312"/>
                                          </p:stCondLst>
                                        </p:cTn>
                                        <p:tgtEl>
                                          <p:spTgt spid="14340"/>
                                        </p:tgtEl>
                                      </p:cBhvr>
                                      <p:to x="100000" y="80000"/>
                                    </p:animScale>
                                    <p:animScale>
                                      <p:cBhvr additive="repl">
                                        <p:cTn id="70" dur="166" decel="50000" fill="hold">
                                          <p:stCondLst>
                                            <p:cond delay="1338"/>
                                          </p:stCondLst>
                                        </p:cTn>
                                        <p:tgtEl>
                                          <p:spTgt spid="14340"/>
                                        </p:tgtEl>
                                      </p:cBhvr>
                                      <p:to x="100000" y="100000"/>
                                    </p:animScale>
                                    <p:animScale>
                                      <p:cBhvr additive="repl">
                                        <p:cTn id="71" dur="26" fill="hold">
                                          <p:stCondLst>
                                            <p:cond delay="1642"/>
                                          </p:stCondLst>
                                        </p:cTn>
                                        <p:tgtEl>
                                          <p:spTgt spid="14340"/>
                                        </p:tgtEl>
                                      </p:cBhvr>
                                      <p:to x="100000" y="90000"/>
                                    </p:animScale>
                                    <p:animScale>
                                      <p:cBhvr additive="repl">
                                        <p:cTn id="72" dur="166" decel="50000" fill="hold">
                                          <p:stCondLst>
                                            <p:cond delay="1668"/>
                                          </p:stCondLst>
                                        </p:cTn>
                                        <p:tgtEl>
                                          <p:spTgt spid="14340"/>
                                        </p:tgtEl>
                                      </p:cBhvr>
                                      <p:to x="100000" y="100000"/>
                                    </p:animScale>
                                    <p:animScale>
                                      <p:cBhvr additive="repl">
                                        <p:cTn id="73" dur="26" fill="hold">
                                          <p:stCondLst>
                                            <p:cond delay="1808"/>
                                          </p:stCondLst>
                                        </p:cTn>
                                        <p:tgtEl>
                                          <p:spTgt spid="14340"/>
                                        </p:tgtEl>
                                      </p:cBhvr>
                                      <p:to x="100000" y="95000"/>
                                    </p:animScale>
                                    <p:animScale>
                                      <p:cBhvr additive="repl">
                                        <p:cTn id="74" dur="166" decel="50000" fill="hold">
                                          <p:stCondLst>
                                            <p:cond delay="1834"/>
                                          </p:stCondLst>
                                        </p:cTn>
                                        <p:tgtEl>
                                          <p:spTgt spid="14340"/>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fill="hold" nodeType="clickEffect">
                                  <p:stCondLst>
                                    <p:cond delay="0"/>
                                  </p:stCondLst>
                                  <p:childTnLst>
                                    <p:set>
                                      <p:cBhvr additive="repl">
                                        <p:cTn id="78" dur="1" fill="hold">
                                          <p:stCondLst>
                                            <p:cond delay="0"/>
                                          </p:stCondLst>
                                        </p:cTn>
                                        <p:tgtEl>
                                          <p:spTgt spid="14341"/>
                                        </p:tgtEl>
                                        <p:attrNameLst>
                                          <p:attrName>style.visibility</p:attrName>
                                        </p:attrNameLst>
                                      </p:cBhvr>
                                      <p:to>
                                        <p:strVal val="visible"/>
                                      </p:to>
                                    </p:set>
                                    <p:animEffect transition="in" filter="wipe(up)">
                                      <p:cBhvr additive="repl">
                                        <p:cTn id="79" dur="580">
                                          <p:stCondLst>
                                            <p:cond delay="0"/>
                                          </p:stCondLst>
                                        </p:cTn>
                                        <p:tgtEl>
                                          <p:spTgt spid="14341"/>
                                        </p:tgtEl>
                                      </p:cBhvr>
                                    </p:animEffect>
                                    <p:anim calcmode="lin" valueType="num">
                                      <p:cBhvr additive="repl">
                                        <p:cTn id="80" dur="1822">
                                          <p:stCondLst>
                                            <p:cond delay="0"/>
                                          </p:stCondLst>
                                        </p:cTn>
                                        <p:tgtEl>
                                          <p:spTgt spid="14341"/>
                                        </p:tgtEl>
                                        <p:attrNameLst>
                                          <p:attrName>ppt_x</p:attrName>
                                        </p:attrNameLst>
                                      </p:cBhvr>
                                      <p:tavLst>
                                        <p:tav>
                                          <p:val>
                                            <p:strVal val="#ppt_x-0.25"/>
                                          </p:val>
                                        </p:tav>
                                        <p:tav>
                                          <p:val>
                                            <p:strVal val="#ppt_x"/>
                                          </p:val>
                                        </p:tav>
                                      </p:tavLst>
                                    </p:anim>
                                    <p:anim calcmode="lin" valueType="num">
                                      <p:cBhvr additive="repl">
                                        <p:cTn id="81" dur="664">
                                          <p:stCondLst>
                                            <p:cond delay="0"/>
                                          </p:stCondLst>
                                        </p:cTn>
                                        <p:tgtEl>
                                          <p:spTgt spid="14341"/>
                                        </p:tgtEl>
                                        <p:attrNameLst>
                                          <p:attrName>ppt_y</p:attrName>
                                        </p:attrNameLst>
                                      </p:cBhvr>
                                      <p:tavLst>
                                        <p:tav tm="0" fmla="#ppt_#ppt_y-sin(pi*$)/3">
                                          <p:val>
                                            <p:strVal val="0.5"/>
                                          </p:val>
                                        </p:tav>
                                        <p:tav tm="100000">
                                          <p:val>
                                            <p:strVal val="1"/>
                                          </p:val>
                                        </p:tav>
                                      </p:tavLst>
                                    </p:anim>
                                    <p:anim calcmode="lin" valueType="num">
                                      <p:cBhvr additive="repl">
                                        <p:cTn id="82" dur="664">
                                          <p:stCondLst>
                                            <p:cond delay="664"/>
                                          </p:stCondLst>
                                        </p:cTn>
                                        <p:tgtEl>
                                          <p:spTgt spid="14341"/>
                                        </p:tgtEl>
                                        <p:attrNameLst>
                                          <p:attrName>ppt_y</p:attrName>
                                        </p:attrNameLst>
                                      </p:cBhvr>
                                      <p:tavLst>
                                        <p:tav tm="0" fmla="#ppt_#ppt_y-sin(pi*$)/9">
                                          <p:val>
                                            <p:strVal val="0"/>
                                          </p:val>
                                        </p:tav>
                                        <p:tav tm="100000">
                                          <p:val>
                                            <p:strVal val="1"/>
                                          </p:val>
                                        </p:tav>
                                      </p:tavLst>
                                    </p:anim>
                                    <p:anim calcmode="lin" valueType="num">
                                      <p:cBhvr additive="repl">
                                        <p:cTn id="83" dur="332">
                                          <p:stCondLst>
                                            <p:cond delay="1324"/>
                                          </p:stCondLst>
                                        </p:cTn>
                                        <p:tgtEl>
                                          <p:spTgt spid="14341"/>
                                        </p:tgtEl>
                                        <p:attrNameLst>
                                          <p:attrName>ppt_y</p:attrName>
                                        </p:attrNameLst>
                                      </p:cBhvr>
                                      <p:tavLst>
                                        <p:tav tm="0" fmla="#ppt_#ppt_y-sin(pi*$)/27">
                                          <p:val>
                                            <p:strVal val="0"/>
                                          </p:val>
                                        </p:tav>
                                        <p:tav tm="100000">
                                          <p:val>
                                            <p:strVal val="1"/>
                                          </p:val>
                                        </p:tav>
                                      </p:tavLst>
                                    </p:anim>
                                    <p:anim calcmode="lin" valueType="num">
                                      <p:cBhvr additive="repl">
                                        <p:cTn id="84" dur="164">
                                          <p:stCondLst>
                                            <p:cond delay="1656"/>
                                          </p:stCondLst>
                                        </p:cTn>
                                        <p:tgtEl>
                                          <p:spTgt spid="14341"/>
                                        </p:tgtEl>
                                        <p:attrNameLst>
                                          <p:attrName>ppt_y</p:attrName>
                                        </p:attrNameLst>
                                      </p:cBhvr>
                                      <p:tavLst>
                                        <p:tav tm="0" fmla="#ppt_#ppt_y-sin(pi*$)/81">
                                          <p:val>
                                            <p:strVal val="0"/>
                                          </p:val>
                                        </p:tav>
                                        <p:tav tm="100000">
                                          <p:val>
                                            <p:strVal val="1"/>
                                          </p:val>
                                        </p:tav>
                                      </p:tavLst>
                                    </p:anim>
                                    <p:animScale>
                                      <p:cBhvr additive="repl">
                                        <p:cTn id="85" dur="26" fill="hold">
                                          <p:stCondLst>
                                            <p:cond delay="650"/>
                                          </p:stCondLst>
                                        </p:cTn>
                                        <p:tgtEl>
                                          <p:spTgt spid="14341"/>
                                        </p:tgtEl>
                                      </p:cBhvr>
                                      <p:to x="100000" y="60000"/>
                                    </p:animScale>
                                    <p:animScale>
                                      <p:cBhvr additive="repl">
                                        <p:cTn id="86" dur="166" decel="50000" fill="hold">
                                          <p:stCondLst>
                                            <p:cond delay="676"/>
                                          </p:stCondLst>
                                        </p:cTn>
                                        <p:tgtEl>
                                          <p:spTgt spid="14341"/>
                                        </p:tgtEl>
                                      </p:cBhvr>
                                      <p:to x="100000" y="100000"/>
                                    </p:animScale>
                                    <p:animScale>
                                      <p:cBhvr additive="repl">
                                        <p:cTn id="87" dur="26" fill="hold">
                                          <p:stCondLst>
                                            <p:cond delay="1312"/>
                                          </p:stCondLst>
                                        </p:cTn>
                                        <p:tgtEl>
                                          <p:spTgt spid="14341"/>
                                        </p:tgtEl>
                                      </p:cBhvr>
                                      <p:to x="100000" y="80000"/>
                                    </p:animScale>
                                    <p:animScale>
                                      <p:cBhvr additive="repl">
                                        <p:cTn id="88" dur="166" decel="50000" fill="hold">
                                          <p:stCondLst>
                                            <p:cond delay="1338"/>
                                          </p:stCondLst>
                                        </p:cTn>
                                        <p:tgtEl>
                                          <p:spTgt spid="14341"/>
                                        </p:tgtEl>
                                      </p:cBhvr>
                                      <p:to x="100000" y="100000"/>
                                    </p:animScale>
                                    <p:animScale>
                                      <p:cBhvr additive="repl">
                                        <p:cTn id="89" dur="26" fill="hold">
                                          <p:stCondLst>
                                            <p:cond delay="1642"/>
                                          </p:stCondLst>
                                        </p:cTn>
                                        <p:tgtEl>
                                          <p:spTgt spid="14341"/>
                                        </p:tgtEl>
                                      </p:cBhvr>
                                      <p:to x="100000" y="90000"/>
                                    </p:animScale>
                                    <p:animScale>
                                      <p:cBhvr additive="repl">
                                        <p:cTn id="90" dur="166" decel="50000" fill="hold">
                                          <p:stCondLst>
                                            <p:cond delay="1668"/>
                                          </p:stCondLst>
                                        </p:cTn>
                                        <p:tgtEl>
                                          <p:spTgt spid="14341"/>
                                        </p:tgtEl>
                                      </p:cBhvr>
                                      <p:to x="100000" y="100000"/>
                                    </p:animScale>
                                    <p:animScale>
                                      <p:cBhvr additive="repl">
                                        <p:cTn id="91" dur="26" fill="hold">
                                          <p:stCondLst>
                                            <p:cond delay="1808"/>
                                          </p:stCondLst>
                                        </p:cTn>
                                        <p:tgtEl>
                                          <p:spTgt spid="14341"/>
                                        </p:tgtEl>
                                      </p:cBhvr>
                                      <p:to x="100000" y="95000"/>
                                    </p:animScale>
                                    <p:animScale>
                                      <p:cBhvr additive="repl">
                                        <p:cTn id="92" dur="166" decel="50000" fill="hold">
                                          <p:stCondLst>
                                            <p:cond delay="1834"/>
                                          </p:stCondLst>
                                        </p:cTn>
                                        <p:tgtEl>
                                          <p:spTgt spid="14341"/>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fill="hold" nodeType="clickEffect">
                                  <p:stCondLst>
                                    <p:cond delay="0"/>
                                  </p:stCondLst>
                                  <p:childTnLst>
                                    <p:set>
                                      <p:cBhvr additive="repl">
                                        <p:cTn id="96" dur="1" fill="hold">
                                          <p:stCondLst>
                                            <p:cond delay="0"/>
                                          </p:stCondLst>
                                        </p:cTn>
                                        <p:tgtEl>
                                          <p:spTgt spid="14342"/>
                                        </p:tgtEl>
                                        <p:attrNameLst>
                                          <p:attrName>style.visibility</p:attrName>
                                        </p:attrNameLst>
                                      </p:cBhvr>
                                      <p:to>
                                        <p:strVal val="visible"/>
                                      </p:to>
                                    </p:set>
                                    <p:animEffect transition="in" filter="wipe(up)">
                                      <p:cBhvr additive="repl">
                                        <p:cTn id="97" dur="580">
                                          <p:stCondLst>
                                            <p:cond delay="0"/>
                                          </p:stCondLst>
                                        </p:cTn>
                                        <p:tgtEl>
                                          <p:spTgt spid="14342"/>
                                        </p:tgtEl>
                                      </p:cBhvr>
                                    </p:animEffect>
                                    <p:anim calcmode="lin" valueType="num">
                                      <p:cBhvr additive="repl">
                                        <p:cTn id="98" dur="1822">
                                          <p:stCondLst>
                                            <p:cond delay="0"/>
                                          </p:stCondLst>
                                        </p:cTn>
                                        <p:tgtEl>
                                          <p:spTgt spid="14342"/>
                                        </p:tgtEl>
                                        <p:attrNameLst>
                                          <p:attrName>ppt_x</p:attrName>
                                        </p:attrNameLst>
                                      </p:cBhvr>
                                      <p:tavLst>
                                        <p:tav>
                                          <p:val>
                                            <p:strVal val="#ppt_x-0.25"/>
                                          </p:val>
                                        </p:tav>
                                        <p:tav>
                                          <p:val>
                                            <p:strVal val="#ppt_x"/>
                                          </p:val>
                                        </p:tav>
                                      </p:tavLst>
                                    </p:anim>
                                    <p:anim calcmode="lin" valueType="num">
                                      <p:cBhvr additive="repl">
                                        <p:cTn id="99" dur="664">
                                          <p:stCondLst>
                                            <p:cond delay="0"/>
                                          </p:stCondLst>
                                        </p:cTn>
                                        <p:tgtEl>
                                          <p:spTgt spid="14342"/>
                                        </p:tgtEl>
                                        <p:attrNameLst>
                                          <p:attrName>ppt_y</p:attrName>
                                        </p:attrNameLst>
                                      </p:cBhvr>
                                      <p:tavLst>
                                        <p:tav tm="0" fmla="#ppt_#ppt_y-sin(pi*$)/3">
                                          <p:val>
                                            <p:strVal val="0.5"/>
                                          </p:val>
                                        </p:tav>
                                        <p:tav tm="100000">
                                          <p:val>
                                            <p:strVal val="1"/>
                                          </p:val>
                                        </p:tav>
                                      </p:tavLst>
                                    </p:anim>
                                    <p:anim calcmode="lin" valueType="num">
                                      <p:cBhvr additive="repl">
                                        <p:cTn id="100" dur="664">
                                          <p:stCondLst>
                                            <p:cond delay="664"/>
                                          </p:stCondLst>
                                        </p:cTn>
                                        <p:tgtEl>
                                          <p:spTgt spid="14342"/>
                                        </p:tgtEl>
                                        <p:attrNameLst>
                                          <p:attrName>ppt_y</p:attrName>
                                        </p:attrNameLst>
                                      </p:cBhvr>
                                      <p:tavLst>
                                        <p:tav tm="0" fmla="#ppt_#ppt_y-sin(pi*$)/9">
                                          <p:val>
                                            <p:strVal val="0"/>
                                          </p:val>
                                        </p:tav>
                                        <p:tav tm="100000">
                                          <p:val>
                                            <p:strVal val="1"/>
                                          </p:val>
                                        </p:tav>
                                      </p:tavLst>
                                    </p:anim>
                                    <p:anim calcmode="lin" valueType="num">
                                      <p:cBhvr additive="repl">
                                        <p:cTn id="101" dur="332">
                                          <p:stCondLst>
                                            <p:cond delay="1324"/>
                                          </p:stCondLst>
                                        </p:cTn>
                                        <p:tgtEl>
                                          <p:spTgt spid="14342"/>
                                        </p:tgtEl>
                                        <p:attrNameLst>
                                          <p:attrName>ppt_y</p:attrName>
                                        </p:attrNameLst>
                                      </p:cBhvr>
                                      <p:tavLst>
                                        <p:tav tm="0" fmla="#ppt_#ppt_y-sin(pi*$)/27">
                                          <p:val>
                                            <p:strVal val="0"/>
                                          </p:val>
                                        </p:tav>
                                        <p:tav tm="100000">
                                          <p:val>
                                            <p:strVal val="1"/>
                                          </p:val>
                                        </p:tav>
                                      </p:tavLst>
                                    </p:anim>
                                    <p:anim calcmode="lin" valueType="num">
                                      <p:cBhvr additive="repl">
                                        <p:cTn id="102" dur="164">
                                          <p:stCondLst>
                                            <p:cond delay="1656"/>
                                          </p:stCondLst>
                                        </p:cTn>
                                        <p:tgtEl>
                                          <p:spTgt spid="14342"/>
                                        </p:tgtEl>
                                        <p:attrNameLst>
                                          <p:attrName>ppt_y</p:attrName>
                                        </p:attrNameLst>
                                      </p:cBhvr>
                                      <p:tavLst>
                                        <p:tav tm="0" fmla="#ppt_#ppt_y-sin(pi*$)/81">
                                          <p:val>
                                            <p:strVal val="0"/>
                                          </p:val>
                                        </p:tav>
                                        <p:tav tm="100000">
                                          <p:val>
                                            <p:strVal val="1"/>
                                          </p:val>
                                        </p:tav>
                                      </p:tavLst>
                                    </p:anim>
                                    <p:animScale>
                                      <p:cBhvr additive="repl">
                                        <p:cTn id="103" dur="26" fill="hold">
                                          <p:stCondLst>
                                            <p:cond delay="650"/>
                                          </p:stCondLst>
                                        </p:cTn>
                                        <p:tgtEl>
                                          <p:spTgt spid="14342"/>
                                        </p:tgtEl>
                                      </p:cBhvr>
                                      <p:to x="100000" y="60000"/>
                                    </p:animScale>
                                    <p:animScale>
                                      <p:cBhvr additive="repl">
                                        <p:cTn id="104" dur="166" decel="50000" fill="hold">
                                          <p:stCondLst>
                                            <p:cond delay="676"/>
                                          </p:stCondLst>
                                        </p:cTn>
                                        <p:tgtEl>
                                          <p:spTgt spid="14342"/>
                                        </p:tgtEl>
                                      </p:cBhvr>
                                      <p:to x="100000" y="100000"/>
                                    </p:animScale>
                                    <p:animScale>
                                      <p:cBhvr additive="repl">
                                        <p:cTn id="105" dur="26" fill="hold">
                                          <p:stCondLst>
                                            <p:cond delay="1312"/>
                                          </p:stCondLst>
                                        </p:cTn>
                                        <p:tgtEl>
                                          <p:spTgt spid="14342"/>
                                        </p:tgtEl>
                                      </p:cBhvr>
                                      <p:to x="100000" y="80000"/>
                                    </p:animScale>
                                    <p:animScale>
                                      <p:cBhvr additive="repl">
                                        <p:cTn id="106" dur="166" decel="50000" fill="hold">
                                          <p:stCondLst>
                                            <p:cond delay="1338"/>
                                          </p:stCondLst>
                                        </p:cTn>
                                        <p:tgtEl>
                                          <p:spTgt spid="14342"/>
                                        </p:tgtEl>
                                      </p:cBhvr>
                                      <p:to x="100000" y="100000"/>
                                    </p:animScale>
                                    <p:animScale>
                                      <p:cBhvr additive="repl">
                                        <p:cTn id="107" dur="26" fill="hold">
                                          <p:stCondLst>
                                            <p:cond delay="1642"/>
                                          </p:stCondLst>
                                        </p:cTn>
                                        <p:tgtEl>
                                          <p:spTgt spid="14342"/>
                                        </p:tgtEl>
                                      </p:cBhvr>
                                      <p:to x="100000" y="90000"/>
                                    </p:animScale>
                                    <p:animScale>
                                      <p:cBhvr additive="repl">
                                        <p:cTn id="108" dur="166" decel="50000" fill="hold">
                                          <p:stCondLst>
                                            <p:cond delay="1668"/>
                                          </p:stCondLst>
                                        </p:cTn>
                                        <p:tgtEl>
                                          <p:spTgt spid="14342"/>
                                        </p:tgtEl>
                                      </p:cBhvr>
                                      <p:to x="100000" y="100000"/>
                                    </p:animScale>
                                    <p:animScale>
                                      <p:cBhvr additive="repl">
                                        <p:cTn id="109" dur="26" fill="hold">
                                          <p:stCondLst>
                                            <p:cond delay="1808"/>
                                          </p:stCondLst>
                                        </p:cTn>
                                        <p:tgtEl>
                                          <p:spTgt spid="14342"/>
                                        </p:tgtEl>
                                      </p:cBhvr>
                                      <p:to x="100000" y="95000"/>
                                    </p:animScale>
                                    <p:animScale>
                                      <p:cBhvr additive="repl">
                                        <p:cTn id="110" dur="166" decel="50000" fill="hold">
                                          <p:stCondLst>
                                            <p:cond delay="1834"/>
                                          </p:stCondLst>
                                        </p:cTn>
                                        <p:tgtEl>
                                          <p:spTgt spid="14342"/>
                                        </p:tgtEl>
                                      </p:cBhvr>
                                      <p:to x="100000" y="100000"/>
                                    </p:animScale>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6" presetClass="entr" fill="hold" nodeType="clickEffect">
                                  <p:stCondLst>
                                    <p:cond delay="0"/>
                                  </p:stCondLst>
                                  <p:childTnLst>
                                    <p:set>
                                      <p:cBhvr additive="repl">
                                        <p:cTn id="114" dur="1" fill="hold">
                                          <p:stCondLst>
                                            <p:cond delay="0"/>
                                          </p:stCondLst>
                                        </p:cTn>
                                        <p:tgtEl>
                                          <p:spTgt spid="14343"/>
                                        </p:tgtEl>
                                        <p:attrNameLst>
                                          <p:attrName>style.visibility</p:attrName>
                                        </p:attrNameLst>
                                      </p:cBhvr>
                                      <p:to>
                                        <p:strVal val="visible"/>
                                      </p:to>
                                    </p:set>
                                    <p:animEffect transition="in" filter="wipe(up)">
                                      <p:cBhvr additive="repl">
                                        <p:cTn id="115" dur="580">
                                          <p:stCondLst>
                                            <p:cond delay="0"/>
                                          </p:stCondLst>
                                        </p:cTn>
                                        <p:tgtEl>
                                          <p:spTgt spid="14343"/>
                                        </p:tgtEl>
                                      </p:cBhvr>
                                    </p:animEffect>
                                    <p:anim calcmode="lin" valueType="num">
                                      <p:cBhvr additive="repl">
                                        <p:cTn id="116" dur="1822">
                                          <p:stCondLst>
                                            <p:cond delay="0"/>
                                          </p:stCondLst>
                                        </p:cTn>
                                        <p:tgtEl>
                                          <p:spTgt spid="14343"/>
                                        </p:tgtEl>
                                        <p:attrNameLst>
                                          <p:attrName>ppt_x</p:attrName>
                                        </p:attrNameLst>
                                      </p:cBhvr>
                                      <p:tavLst>
                                        <p:tav>
                                          <p:val>
                                            <p:strVal val="#ppt_x-0.25"/>
                                          </p:val>
                                        </p:tav>
                                        <p:tav>
                                          <p:val>
                                            <p:strVal val="#ppt_x"/>
                                          </p:val>
                                        </p:tav>
                                      </p:tavLst>
                                    </p:anim>
                                    <p:anim calcmode="lin" valueType="num">
                                      <p:cBhvr additive="repl">
                                        <p:cTn id="117" dur="664">
                                          <p:stCondLst>
                                            <p:cond delay="0"/>
                                          </p:stCondLst>
                                        </p:cTn>
                                        <p:tgtEl>
                                          <p:spTgt spid="14343"/>
                                        </p:tgtEl>
                                        <p:attrNameLst>
                                          <p:attrName>ppt_y</p:attrName>
                                        </p:attrNameLst>
                                      </p:cBhvr>
                                      <p:tavLst>
                                        <p:tav tm="0" fmla="#ppt_#ppt_y-sin(pi*$)/3">
                                          <p:val>
                                            <p:strVal val="0.5"/>
                                          </p:val>
                                        </p:tav>
                                        <p:tav tm="100000">
                                          <p:val>
                                            <p:strVal val="1"/>
                                          </p:val>
                                        </p:tav>
                                      </p:tavLst>
                                    </p:anim>
                                    <p:anim calcmode="lin" valueType="num">
                                      <p:cBhvr additive="repl">
                                        <p:cTn id="118" dur="664">
                                          <p:stCondLst>
                                            <p:cond delay="664"/>
                                          </p:stCondLst>
                                        </p:cTn>
                                        <p:tgtEl>
                                          <p:spTgt spid="14343"/>
                                        </p:tgtEl>
                                        <p:attrNameLst>
                                          <p:attrName>ppt_y</p:attrName>
                                        </p:attrNameLst>
                                      </p:cBhvr>
                                      <p:tavLst>
                                        <p:tav tm="0" fmla="#ppt_#ppt_y-sin(pi*$)/9">
                                          <p:val>
                                            <p:strVal val="0"/>
                                          </p:val>
                                        </p:tav>
                                        <p:tav tm="100000">
                                          <p:val>
                                            <p:strVal val="1"/>
                                          </p:val>
                                        </p:tav>
                                      </p:tavLst>
                                    </p:anim>
                                    <p:anim calcmode="lin" valueType="num">
                                      <p:cBhvr additive="repl">
                                        <p:cTn id="119" dur="332">
                                          <p:stCondLst>
                                            <p:cond delay="1324"/>
                                          </p:stCondLst>
                                        </p:cTn>
                                        <p:tgtEl>
                                          <p:spTgt spid="14343"/>
                                        </p:tgtEl>
                                        <p:attrNameLst>
                                          <p:attrName>ppt_y</p:attrName>
                                        </p:attrNameLst>
                                      </p:cBhvr>
                                      <p:tavLst>
                                        <p:tav tm="0" fmla="#ppt_#ppt_y-sin(pi*$)/27">
                                          <p:val>
                                            <p:strVal val="0"/>
                                          </p:val>
                                        </p:tav>
                                        <p:tav tm="100000">
                                          <p:val>
                                            <p:strVal val="1"/>
                                          </p:val>
                                        </p:tav>
                                      </p:tavLst>
                                    </p:anim>
                                    <p:anim calcmode="lin" valueType="num">
                                      <p:cBhvr additive="repl">
                                        <p:cTn id="120" dur="164">
                                          <p:stCondLst>
                                            <p:cond delay="1656"/>
                                          </p:stCondLst>
                                        </p:cTn>
                                        <p:tgtEl>
                                          <p:spTgt spid="14343"/>
                                        </p:tgtEl>
                                        <p:attrNameLst>
                                          <p:attrName>ppt_y</p:attrName>
                                        </p:attrNameLst>
                                      </p:cBhvr>
                                      <p:tavLst>
                                        <p:tav tm="0" fmla="#ppt_#ppt_y-sin(pi*$)/81">
                                          <p:val>
                                            <p:strVal val="0"/>
                                          </p:val>
                                        </p:tav>
                                        <p:tav tm="100000">
                                          <p:val>
                                            <p:strVal val="1"/>
                                          </p:val>
                                        </p:tav>
                                      </p:tavLst>
                                    </p:anim>
                                    <p:animScale>
                                      <p:cBhvr additive="repl">
                                        <p:cTn id="121" dur="26" fill="hold">
                                          <p:stCondLst>
                                            <p:cond delay="650"/>
                                          </p:stCondLst>
                                        </p:cTn>
                                        <p:tgtEl>
                                          <p:spTgt spid="14343"/>
                                        </p:tgtEl>
                                      </p:cBhvr>
                                      <p:to x="100000" y="60000"/>
                                    </p:animScale>
                                    <p:animScale>
                                      <p:cBhvr additive="repl">
                                        <p:cTn id="122" dur="166" decel="50000" fill="hold">
                                          <p:stCondLst>
                                            <p:cond delay="676"/>
                                          </p:stCondLst>
                                        </p:cTn>
                                        <p:tgtEl>
                                          <p:spTgt spid="14343"/>
                                        </p:tgtEl>
                                      </p:cBhvr>
                                      <p:to x="100000" y="100000"/>
                                    </p:animScale>
                                    <p:animScale>
                                      <p:cBhvr additive="repl">
                                        <p:cTn id="123" dur="26" fill="hold">
                                          <p:stCondLst>
                                            <p:cond delay="1312"/>
                                          </p:stCondLst>
                                        </p:cTn>
                                        <p:tgtEl>
                                          <p:spTgt spid="14343"/>
                                        </p:tgtEl>
                                      </p:cBhvr>
                                      <p:to x="100000" y="80000"/>
                                    </p:animScale>
                                    <p:animScale>
                                      <p:cBhvr additive="repl">
                                        <p:cTn id="124" dur="166" decel="50000" fill="hold">
                                          <p:stCondLst>
                                            <p:cond delay="1338"/>
                                          </p:stCondLst>
                                        </p:cTn>
                                        <p:tgtEl>
                                          <p:spTgt spid="14343"/>
                                        </p:tgtEl>
                                      </p:cBhvr>
                                      <p:to x="100000" y="100000"/>
                                    </p:animScale>
                                    <p:animScale>
                                      <p:cBhvr additive="repl">
                                        <p:cTn id="125" dur="26" fill="hold">
                                          <p:stCondLst>
                                            <p:cond delay="1642"/>
                                          </p:stCondLst>
                                        </p:cTn>
                                        <p:tgtEl>
                                          <p:spTgt spid="14343"/>
                                        </p:tgtEl>
                                      </p:cBhvr>
                                      <p:to x="100000" y="90000"/>
                                    </p:animScale>
                                    <p:animScale>
                                      <p:cBhvr additive="repl">
                                        <p:cTn id="126" dur="166" decel="50000" fill="hold">
                                          <p:stCondLst>
                                            <p:cond delay="1668"/>
                                          </p:stCondLst>
                                        </p:cTn>
                                        <p:tgtEl>
                                          <p:spTgt spid="14343"/>
                                        </p:tgtEl>
                                      </p:cBhvr>
                                      <p:to x="100000" y="100000"/>
                                    </p:animScale>
                                    <p:animScale>
                                      <p:cBhvr additive="repl">
                                        <p:cTn id="127" dur="26" fill="hold">
                                          <p:stCondLst>
                                            <p:cond delay="1808"/>
                                          </p:stCondLst>
                                        </p:cTn>
                                        <p:tgtEl>
                                          <p:spTgt spid="14343"/>
                                        </p:tgtEl>
                                      </p:cBhvr>
                                      <p:to x="100000" y="95000"/>
                                    </p:animScale>
                                    <p:animScale>
                                      <p:cBhvr additive="repl">
                                        <p:cTn id="128" dur="166" decel="50000" fill="hold">
                                          <p:stCondLst>
                                            <p:cond delay="1834"/>
                                          </p:stCondLst>
                                        </p:cTn>
                                        <p:tgtEl>
                                          <p:spTgt spid="14343"/>
                                        </p:tgtEl>
                                      </p:cBhvr>
                                      <p:to x="100000" y="100000"/>
                                    </p:animScale>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6" presetClass="entr" fill="hold" nodeType="clickEffect">
                                  <p:stCondLst>
                                    <p:cond delay="0"/>
                                  </p:stCondLst>
                                  <p:childTnLst>
                                    <p:set>
                                      <p:cBhvr additive="repl">
                                        <p:cTn id="132" dur="1" fill="hold">
                                          <p:stCondLst>
                                            <p:cond delay="0"/>
                                          </p:stCondLst>
                                        </p:cTn>
                                        <p:tgtEl>
                                          <p:spTgt spid="14344">
                                            <p:txEl>
                                              <p:pRg st="0" end="0"/>
                                            </p:txEl>
                                          </p:spTgt>
                                        </p:tgtEl>
                                        <p:attrNameLst>
                                          <p:attrName>style.visibility</p:attrName>
                                        </p:attrNameLst>
                                      </p:cBhvr>
                                      <p:to>
                                        <p:strVal val="visible"/>
                                      </p:to>
                                    </p:set>
                                    <p:animEffect transition="in" filter="wipe(up)">
                                      <p:cBhvr additive="repl">
                                        <p:cTn id="133" dur="580">
                                          <p:stCondLst>
                                            <p:cond delay="0"/>
                                          </p:stCondLst>
                                        </p:cTn>
                                        <p:tgtEl>
                                          <p:spTgt spid="14344">
                                            <p:txEl>
                                              <p:pRg st="0" end="0"/>
                                            </p:txEl>
                                          </p:spTgt>
                                        </p:tgtEl>
                                      </p:cBhvr>
                                    </p:animEffect>
                                    <p:anim calcmode="lin" valueType="num">
                                      <p:cBhvr additive="repl">
                                        <p:cTn id="134" dur="1822">
                                          <p:stCondLst>
                                            <p:cond delay="0"/>
                                          </p:stCondLst>
                                        </p:cTn>
                                        <p:tgtEl>
                                          <p:spTgt spid="14344">
                                            <p:txEl>
                                              <p:pRg st="0" end="0"/>
                                            </p:txEl>
                                          </p:spTgt>
                                        </p:tgtEl>
                                        <p:attrNameLst>
                                          <p:attrName>ppt_x</p:attrName>
                                        </p:attrNameLst>
                                      </p:cBhvr>
                                      <p:tavLst>
                                        <p:tav>
                                          <p:val>
                                            <p:strVal val="#ppt_x-0.25"/>
                                          </p:val>
                                        </p:tav>
                                        <p:tav>
                                          <p:val>
                                            <p:strVal val="#ppt_x"/>
                                          </p:val>
                                        </p:tav>
                                      </p:tavLst>
                                    </p:anim>
                                    <p:anim calcmode="lin" valueType="num">
                                      <p:cBhvr additive="repl">
                                        <p:cTn id="135" dur="664">
                                          <p:stCondLst>
                                            <p:cond delay="0"/>
                                          </p:stCondLst>
                                        </p:cTn>
                                        <p:tgtEl>
                                          <p:spTgt spid="14344">
                                            <p:txEl>
                                              <p:pRg st="0" end="0"/>
                                            </p:txEl>
                                          </p:spTgt>
                                        </p:tgtEl>
                                        <p:attrNameLst>
                                          <p:attrName>ppt_y</p:attrName>
                                        </p:attrNameLst>
                                      </p:cBhvr>
                                      <p:tavLst>
                                        <p:tav tm="0" fmla="#ppt_#ppt_y-sin(pi*$)/3">
                                          <p:val>
                                            <p:strVal val="0.5"/>
                                          </p:val>
                                        </p:tav>
                                        <p:tav tm="100000">
                                          <p:val>
                                            <p:strVal val="1"/>
                                          </p:val>
                                        </p:tav>
                                      </p:tavLst>
                                    </p:anim>
                                    <p:anim calcmode="lin" valueType="num">
                                      <p:cBhvr additive="repl">
                                        <p:cTn id="136" dur="664">
                                          <p:stCondLst>
                                            <p:cond delay="664"/>
                                          </p:stCondLst>
                                        </p:cTn>
                                        <p:tgtEl>
                                          <p:spTgt spid="14344">
                                            <p:txEl>
                                              <p:pRg st="0" end="0"/>
                                            </p:txEl>
                                          </p:spTgt>
                                        </p:tgtEl>
                                        <p:attrNameLst>
                                          <p:attrName>ppt_y</p:attrName>
                                        </p:attrNameLst>
                                      </p:cBhvr>
                                      <p:tavLst>
                                        <p:tav tm="0" fmla="#ppt_#ppt_y-sin(pi*$)/9">
                                          <p:val>
                                            <p:strVal val="0"/>
                                          </p:val>
                                        </p:tav>
                                        <p:tav tm="100000">
                                          <p:val>
                                            <p:strVal val="1"/>
                                          </p:val>
                                        </p:tav>
                                      </p:tavLst>
                                    </p:anim>
                                    <p:anim calcmode="lin" valueType="num">
                                      <p:cBhvr additive="repl">
                                        <p:cTn id="137" dur="332">
                                          <p:stCondLst>
                                            <p:cond delay="1324"/>
                                          </p:stCondLst>
                                        </p:cTn>
                                        <p:tgtEl>
                                          <p:spTgt spid="14344">
                                            <p:txEl>
                                              <p:pRg st="0" end="0"/>
                                            </p:txEl>
                                          </p:spTgt>
                                        </p:tgtEl>
                                        <p:attrNameLst>
                                          <p:attrName>ppt_y</p:attrName>
                                        </p:attrNameLst>
                                      </p:cBhvr>
                                      <p:tavLst>
                                        <p:tav tm="0" fmla="#ppt_#ppt_y-sin(pi*$)/27">
                                          <p:val>
                                            <p:strVal val="0"/>
                                          </p:val>
                                        </p:tav>
                                        <p:tav tm="100000">
                                          <p:val>
                                            <p:strVal val="1"/>
                                          </p:val>
                                        </p:tav>
                                      </p:tavLst>
                                    </p:anim>
                                    <p:anim calcmode="lin" valueType="num">
                                      <p:cBhvr additive="repl">
                                        <p:cTn id="138" dur="164">
                                          <p:stCondLst>
                                            <p:cond delay="1656"/>
                                          </p:stCondLst>
                                        </p:cTn>
                                        <p:tgtEl>
                                          <p:spTgt spid="14344">
                                            <p:txEl>
                                              <p:pRg st="0" end="0"/>
                                            </p:txEl>
                                          </p:spTgt>
                                        </p:tgtEl>
                                        <p:attrNameLst>
                                          <p:attrName>ppt_y</p:attrName>
                                        </p:attrNameLst>
                                      </p:cBhvr>
                                      <p:tavLst>
                                        <p:tav tm="0" fmla="#ppt_#ppt_y-sin(pi*$)/81">
                                          <p:val>
                                            <p:strVal val="0"/>
                                          </p:val>
                                        </p:tav>
                                        <p:tav tm="100000">
                                          <p:val>
                                            <p:strVal val="1"/>
                                          </p:val>
                                        </p:tav>
                                      </p:tavLst>
                                    </p:anim>
                                    <p:animScale>
                                      <p:cBhvr additive="repl">
                                        <p:cTn id="139" dur="26" fill="hold">
                                          <p:stCondLst>
                                            <p:cond delay="650"/>
                                          </p:stCondLst>
                                        </p:cTn>
                                        <p:tgtEl>
                                          <p:spTgt spid="14344">
                                            <p:txEl>
                                              <p:pRg st="0" end="0"/>
                                            </p:txEl>
                                          </p:spTgt>
                                        </p:tgtEl>
                                      </p:cBhvr>
                                      <p:to x="100000" y="60000"/>
                                    </p:animScale>
                                    <p:animScale>
                                      <p:cBhvr additive="repl">
                                        <p:cTn id="140" dur="166" decel="50000" fill="hold">
                                          <p:stCondLst>
                                            <p:cond delay="676"/>
                                          </p:stCondLst>
                                        </p:cTn>
                                        <p:tgtEl>
                                          <p:spTgt spid="14344">
                                            <p:txEl>
                                              <p:pRg st="0" end="0"/>
                                            </p:txEl>
                                          </p:spTgt>
                                        </p:tgtEl>
                                      </p:cBhvr>
                                      <p:to x="100000" y="100000"/>
                                    </p:animScale>
                                    <p:animScale>
                                      <p:cBhvr additive="repl">
                                        <p:cTn id="141" dur="26" fill="hold">
                                          <p:stCondLst>
                                            <p:cond delay="1312"/>
                                          </p:stCondLst>
                                        </p:cTn>
                                        <p:tgtEl>
                                          <p:spTgt spid="14344">
                                            <p:txEl>
                                              <p:pRg st="0" end="0"/>
                                            </p:txEl>
                                          </p:spTgt>
                                        </p:tgtEl>
                                      </p:cBhvr>
                                      <p:to x="100000" y="80000"/>
                                    </p:animScale>
                                    <p:animScale>
                                      <p:cBhvr additive="repl">
                                        <p:cTn id="142" dur="166" decel="50000" fill="hold">
                                          <p:stCondLst>
                                            <p:cond delay="1338"/>
                                          </p:stCondLst>
                                        </p:cTn>
                                        <p:tgtEl>
                                          <p:spTgt spid="14344">
                                            <p:txEl>
                                              <p:pRg st="0" end="0"/>
                                            </p:txEl>
                                          </p:spTgt>
                                        </p:tgtEl>
                                      </p:cBhvr>
                                      <p:to x="100000" y="100000"/>
                                    </p:animScale>
                                    <p:animScale>
                                      <p:cBhvr additive="repl">
                                        <p:cTn id="143" dur="26" fill="hold">
                                          <p:stCondLst>
                                            <p:cond delay="1642"/>
                                          </p:stCondLst>
                                        </p:cTn>
                                        <p:tgtEl>
                                          <p:spTgt spid="14344">
                                            <p:txEl>
                                              <p:pRg st="0" end="0"/>
                                            </p:txEl>
                                          </p:spTgt>
                                        </p:tgtEl>
                                      </p:cBhvr>
                                      <p:to x="100000" y="90000"/>
                                    </p:animScale>
                                    <p:animScale>
                                      <p:cBhvr additive="repl">
                                        <p:cTn id="144" dur="166" decel="50000" fill="hold">
                                          <p:stCondLst>
                                            <p:cond delay="1668"/>
                                          </p:stCondLst>
                                        </p:cTn>
                                        <p:tgtEl>
                                          <p:spTgt spid="14344">
                                            <p:txEl>
                                              <p:pRg st="0" end="0"/>
                                            </p:txEl>
                                          </p:spTgt>
                                        </p:tgtEl>
                                      </p:cBhvr>
                                      <p:to x="100000" y="100000"/>
                                    </p:animScale>
                                    <p:animScale>
                                      <p:cBhvr additive="repl">
                                        <p:cTn id="145" dur="26" fill="hold">
                                          <p:stCondLst>
                                            <p:cond delay="1808"/>
                                          </p:stCondLst>
                                        </p:cTn>
                                        <p:tgtEl>
                                          <p:spTgt spid="14344">
                                            <p:txEl>
                                              <p:pRg st="0" end="0"/>
                                            </p:txEl>
                                          </p:spTgt>
                                        </p:tgtEl>
                                      </p:cBhvr>
                                      <p:to x="100000" y="95000"/>
                                    </p:animScale>
                                    <p:animScale>
                                      <p:cBhvr additive="repl">
                                        <p:cTn id="146" dur="166" decel="50000" fill="hold">
                                          <p:stCondLst>
                                            <p:cond delay="1834"/>
                                          </p:stCondLst>
                                        </p:cTn>
                                        <p:tgtEl>
                                          <p:spTgt spid="14344">
                                            <p:txEl>
                                              <p:pRg st="0" end="0"/>
                                            </p:txEl>
                                          </p:spTgt>
                                        </p:tgtEl>
                                      </p:cBhvr>
                                      <p:to x="100000" y="100000"/>
                                    </p:animScale>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6" presetClass="entr" fill="hold" nodeType="clickEffect">
                                  <p:stCondLst>
                                    <p:cond delay="0"/>
                                  </p:stCondLst>
                                  <p:childTnLst>
                                    <p:set>
                                      <p:cBhvr additive="repl">
                                        <p:cTn id="150" dur="1" fill="hold">
                                          <p:stCondLst>
                                            <p:cond delay="0"/>
                                          </p:stCondLst>
                                        </p:cTn>
                                        <p:tgtEl>
                                          <p:spTgt spid="14345">
                                            <p:txEl>
                                              <p:pRg st="0" end="0"/>
                                            </p:txEl>
                                          </p:spTgt>
                                        </p:tgtEl>
                                        <p:attrNameLst>
                                          <p:attrName>style.visibility</p:attrName>
                                        </p:attrNameLst>
                                      </p:cBhvr>
                                      <p:to>
                                        <p:strVal val="visible"/>
                                      </p:to>
                                    </p:set>
                                    <p:animEffect transition="in" filter="wipe(up)">
                                      <p:cBhvr additive="repl">
                                        <p:cTn id="151" dur="580">
                                          <p:stCondLst>
                                            <p:cond delay="0"/>
                                          </p:stCondLst>
                                        </p:cTn>
                                        <p:tgtEl>
                                          <p:spTgt spid="14345">
                                            <p:txEl>
                                              <p:pRg st="0" end="0"/>
                                            </p:txEl>
                                          </p:spTgt>
                                        </p:tgtEl>
                                      </p:cBhvr>
                                    </p:animEffect>
                                    <p:anim calcmode="lin" valueType="num">
                                      <p:cBhvr additive="repl">
                                        <p:cTn id="152" dur="1822">
                                          <p:stCondLst>
                                            <p:cond delay="0"/>
                                          </p:stCondLst>
                                        </p:cTn>
                                        <p:tgtEl>
                                          <p:spTgt spid="14345">
                                            <p:txEl>
                                              <p:pRg st="0" end="0"/>
                                            </p:txEl>
                                          </p:spTgt>
                                        </p:tgtEl>
                                        <p:attrNameLst>
                                          <p:attrName>ppt_x</p:attrName>
                                        </p:attrNameLst>
                                      </p:cBhvr>
                                      <p:tavLst>
                                        <p:tav>
                                          <p:val>
                                            <p:strVal val="#ppt_x-0.25"/>
                                          </p:val>
                                        </p:tav>
                                        <p:tav>
                                          <p:val>
                                            <p:strVal val="#ppt_x"/>
                                          </p:val>
                                        </p:tav>
                                      </p:tavLst>
                                    </p:anim>
                                    <p:anim calcmode="lin" valueType="num">
                                      <p:cBhvr additive="repl">
                                        <p:cTn id="153" dur="664">
                                          <p:stCondLst>
                                            <p:cond delay="0"/>
                                          </p:stCondLst>
                                        </p:cTn>
                                        <p:tgtEl>
                                          <p:spTgt spid="14345">
                                            <p:txEl>
                                              <p:pRg st="0" end="0"/>
                                            </p:txEl>
                                          </p:spTgt>
                                        </p:tgtEl>
                                        <p:attrNameLst>
                                          <p:attrName>ppt_y</p:attrName>
                                        </p:attrNameLst>
                                      </p:cBhvr>
                                      <p:tavLst>
                                        <p:tav tm="0" fmla="#ppt_#ppt_y-sin(pi*$)/3">
                                          <p:val>
                                            <p:strVal val="0.5"/>
                                          </p:val>
                                        </p:tav>
                                        <p:tav tm="100000">
                                          <p:val>
                                            <p:strVal val="1"/>
                                          </p:val>
                                        </p:tav>
                                      </p:tavLst>
                                    </p:anim>
                                    <p:anim calcmode="lin" valueType="num">
                                      <p:cBhvr additive="repl">
                                        <p:cTn id="154" dur="664">
                                          <p:stCondLst>
                                            <p:cond delay="664"/>
                                          </p:stCondLst>
                                        </p:cTn>
                                        <p:tgtEl>
                                          <p:spTgt spid="14345">
                                            <p:txEl>
                                              <p:pRg st="0" end="0"/>
                                            </p:txEl>
                                          </p:spTgt>
                                        </p:tgtEl>
                                        <p:attrNameLst>
                                          <p:attrName>ppt_y</p:attrName>
                                        </p:attrNameLst>
                                      </p:cBhvr>
                                      <p:tavLst>
                                        <p:tav tm="0" fmla="#ppt_#ppt_y-sin(pi*$)/9">
                                          <p:val>
                                            <p:strVal val="0"/>
                                          </p:val>
                                        </p:tav>
                                        <p:tav tm="100000">
                                          <p:val>
                                            <p:strVal val="1"/>
                                          </p:val>
                                        </p:tav>
                                      </p:tavLst>
                                    </p:anim>
                                    <p:anim calcmode="lin" valueType="num">
                                      <p:cBhvr additive="repl">
                                        <p:cTn id="155" dur="332">
                                          <p:stCondLst>
                                            <p:cond delay="1324"/>
                                          </p:stCondLst>
                                        </p:cTn>
                                        <p:tgtEl>
                                          <p:spTgt spid="14345">
                                            <p:txEl>
                                              <p:pRg st="0" end="0"/>
                                            </p:txEl>
                                          </p:spTgt>
                                        </p:tgtEl>
                                        <p:attrNameLst>
                                          <p:attrName>ppt_y</p:attrName>
                                        </p:attrNameLst>
                                      </p:cBhvr>
                                      <p:tavLst>
                                        <p:tav tm="0" fmla="#ppt_#ppt_y-sin(pi*$)/27">
                                          <p:val>
                                            <p:strVal val="0"/>
                                          </p:val>
                                        </p:tav>
                                        <p:tav tm="100000">
                                          <p:val>
                                            <p:strVal val="1"/>
                                          </p:val>
                                        </p:tav>
                                      </p:tavLst>
                                    </p:anim>
                                    <p:anim calcmode="lin" valueType="num">
                                      <p:cBhvr additive="repl">
                                        <p:cTn id="156" dur="164">
                                          <p:stCondLst>
                                            <p:cond delay="1656"/>
                                          </p:stCondLst>
                                        </p:cTn>
                                        <p:tgtEl>
                                          <p:spTgt spid="14345">
                                            <p:txEl>
                                              <p:pRg st="0" end="0"/>
                                            </p:txEl>
                                          </p:spTgt>
                                        </p:tgtEl>
                                        <p:attrNameLst>
                                          <p:attrName>ppt_y</p:attrName>
                                        </p:attrNameLst>
                                      </p:cBhvr>
                                      <p:tavLst>
                                        <p:tav tm="0" fmla="#ppt_#ppt_y-sin(pi*$)/81">
                                          <p:val>
                                            <p:strVal val="0"/>
                                          </p:val>
                                        </p:tav>
                                        <p:tav tm="100000">
                                          <p:val>
                                            <p:strVal val="1"/>
                                          </p:val>
                                        </p:tav>
                                      </p:tavLst>
                                    </p:anim>
                                    <p:animScale>
                                      <p:cBhvr additive="repl">
                                        <p:cTn id="157" dur="26" fill="hold">
                                          <p:stCondLst>
                                            <p:cond delay="650"/>
                                          </p:stCondLst>
                                        </p:cTn>
                                        <p:tgtEl>
                                          <p:spTgt spid="14345">
                                            <p:txEl>
                                              <p:pRg st="0" end="0"/>
                                            </p:txEl>
                                          </p:spTgt>
                                        </p:tgtEl>
                                      </p:cBhvr>
                                      <p:to x="100000" y="60000"/>
                                    </p:animScale>
                                    <p:animScale>
                                      <p:cBhvr additive="repl">
                                        <p:cTn id="158" dur="166" decel="50000" fill="hold">
                                          <p:stCondLst>
                                            <p:cond delay="676"/>
                                          </p:stCondLst>
                                        </p:cTn>
                                        <p:tgtEl>
                                          <p:spTgt spid="14345">
                                            <p:txEl>
                                              <p:pRg st="0" end="0"/>
                                            </p:txEl>
                                          </p:spTgt>
                                        </p:tgtEl>
                                      </p:cBhvr>
                                      <p:to x="100000" y="100000"/>
                                    </p:animScale>
                                    <p:animScale>
                                      <p:cBhvr additive="repl">
                                        <p:cTn id="159" dur="26" fill="hold">
                                          <p:stCondLst>
                                            <p:cond delay="1312"/>
                                          </p:stCondLst>
                                        </p:cTn>
                                        <p:tgtEl>
                                          <p:spTgt spid="14345">
                                            <p:txEl>
                                              <p:pRg st="0" end="0"/>
                                            </p:txEl>
                                          </p:spTgt>
                                        </p:tgtEl>
                                      </p:cBhvr>
                                      <p:to x="100000" y="80000"/>
                                    </p:animScale>
                                    <p:animScale>
                                      <p:cBhvr additive="repl">
                                        <p:cTn id="160" dur="166" decel="50000" fill="hold">
                                          <p:stCondLst>
                                            <p:cond delay="1338"/>
                                          </p:stCondLst>
                                        </p:cTn>
                                        <p:tgtEl>
                                          <p:spTgt spid="14345">
                                            <p:txEl>
                                              <p:pRg st="0" end="0"/>
                                            </p:txEl>
                                          </p:spTgt>
                                        </p:tgtEl>
                                      </p:cBhvr>
                                      <p:to x="100000" y="100000"/>
                                    </p:animScale>
                                    <p:animScale>
                                      <p:cBhvr additive="repl">
                                        <p:cTn id="161" dur="26" fill="hold">
                                          <p:stCondLst>
                                            <p:cond delay="1642"/>
                                          </p:stCondLst>
                                        </p:cTn>
                                        <p:tgtEl>
                                          <p:spTgt spid="14345">
                                            <p:txEl>
                                              <p:pRg st="0" end="0"/>
                                            </p:txEl>
                                          </p:spTgt>
                                        </p:tgtEl>
                                      </p:cBhvr>
                                      <p:to x="100000" y="90000"/>
                                    </p:animScale>
                                    <p:animScale>
                                      <p:cBhvr additive="repl">
                                        <p:cTn id="162" dur="166" decel="50000" fill="hold">
                                          <p:stCondLst>
                                            <p:cond delay="1668"/>
                                          </p:stCondLst>
                                        </p:cTn>
                                        <p:tgtEl>
                                          <p:spTgt spid="14345">
                                            <p:txEl>
                                              <p:pRg st="0" end="0"/>
                                            </p:txEl>
                                          </p:spTgt>
                                        </p:tgtEl>
                                      </p:cBhvr>
                                      <p:to x="100000" y="100000"/>
                                    </p:animScale>
                                    <p:animScale>
                                      <p:cBhvr additive="repl">
                                        <p:cTn id="163" dur="26" fill="hold">
                                          <p:stCondLst>
                                            <p:cond delay="1808"/>
                                          </p:stCondLst>
                                        </p:cTn>
                                        <p:tgtEl>
                                          <p:spTgt spid="14345">
                                            <p:txEl>
                                              <p:pRg st="0" end="0"/>
                                            </p:txEl>
                                          </p:spTgt>
                                        </p:tgtEl>
                                      </p:cBhvr>
                                      <p:to x="100000" y="95000"/>
                                    </p:animScale>
                                    <p:animScale>
                                      <p:cBhvr additive="repl">
                                        <p:cTn id="164" dur="166" decel="50000" fill="hold">
                                          <p:stCondLst>
                                            <p:cond delay="1834"/>
                                          </p:stCondLst>
                                        </p:cTn>
                                        <p:tgtEl>
                                          <p:spTgt spid="14345">
                                            <p:txEl>
                                              <p:pRg st="0" end="0"/>
                                            </p:txEl>
                                          </p:spTgt>
                                        </p:tgtEl>
                                      </p:cBhvr>
                                      <p:to x="100000" y="100000"/>
                                    </p:animScale>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6" presetClass="entr" fill="hold" nodeType="clickEffect">
                                  <p:stCondLst>
                                    <p:cond delay="0"/>
                                  </p:stCondLst>
                                  <p:childTnLst>
                                    <p:set>
                                      <p:cBhvr additive="repl">
                                        <p:cTn id="168" dur="1" fill="hold">
                                          <p:stCondLst>
                                            <p:cond delay="0"/>
                                          </p:stCondLst>
                                        </p:cTn>
                                        <p:tgtEl>
                                          <p:spTgt spid="14346">
                                            <p:txEl>
                                              <p:pRg st="0" end="0"/>
                                            </p:txEl>
                                          </p:spTgt>
                                        </p:tgtEl>
                                        <p:attrNameLst>
                                          <p:attrName>style.visibility</p:attrName>
                                        </p:attrNameLst>
                                      </p:cBhvr>
                                      <p:to>
                                        <p:strVal val="visible"/>
                                      </p:to>
                                    </p:set>
                                    <p:animEffect transition="in" filter="wipe(up)">
                                      <p:cBhvr additive="repl">
                                        <p:cTn id="169" dur="580">
                                          <p:stCondLst>
                                            <p:cond delay="0"/>
                                          </p:stCondLst>
                                        </p:cTn>
                                        <p:tgtEl>
                                          <p:spTgt spid="14346">
                                            <p:txEl>
                                              <p:pRg st="0" end="0"/>
                                            </p:txEl>
                                          </p:spTgt>
                                        </p:tgtEl>
                                      </p:cBhvr>
                                    </p:animEffect>
                                    <p:anim calcmode="lin" valueType="num">
                                      <p:cBhvr additive="repl">
                                        <p:cTn id="170" dur="1822">
                                          <p:stCondLst>
                                            <p:cond delay="0"/>
                                          </p:stCondLst>
                                        </p:cTn>
                                        <p:tgtEl>
                                          <p:spTgt spid="14346">
                                            <p:txEl>
                                              <p:pRg st="0" end="0"/>
                                            </p:txEl>
                                          </p:spTgt>
                                        </p:tgtEl>
                                        <p:attrNameLst>
                                          <p:attrName>ppt_x</p:attrName>
                                        </p:attrNameLst>
                                      </p:cBhvr>
                                      <p:tavLst>
                                        <p:tav>
                                          <p:val>
                                            <p:strVal val="#ppt_x-0.25"/>
                                          </p:val>
                                        </p:tav>
                                        <p:tav>
                                          <p:val>
                                            <p:strVal val="#ppt_x"/>
                                          </p:val>
                                        </p:tav>
                                      </p:tavLst>
                                    </p:anim>
                                    <p:anim calcmode="lin" valueType="num">
                                      <p:cBhvr additive="repl">
                                        <p:cTn id="171" dur="664">
                                          <p:stCondLst>
                                            <p:cond delay="0"/>
                                          </p:stCondLst>
                                        </p:cTn>
                                        <p:tgtEl>
                                          <p:spTgt spid="14346">
                                            <p:txEl>
                                              <p:pRg st="0" end="0"/>
                                            </p:txEl>
                                          </p:spTgt>
                                        </p:tgtEl>
                                        <p:attrNameLst>
                                          <p:attrName>ppt_y</p:attrName>
                                        </p:attrNameLst>
                                      </p:cBhvr>
                                      <p:tavLst>
                                        <p:tav tm="0" fmla="#ppt_#ppt_y-sin(pi*$)/3">
                                          <p:val>
                                            <p:strVal val="0.5"/>
                                          </p:val>
                                        </p:tav>
                                        <p:tav tm="100000">
                                          <p:val>
                                            <p:strVal val="1"/>
                                          </p:val>
                                        </p:tav>
                                      </p:tavLst>
                                    </p:anim>
                                    <p:anim calcmode="lin" valueType="num">
                                      <p:cBhvr additive="repl">
                                        <p:cTn id="172" dur="664">
                                          <p:stCondLst>
                                            <p:cond delay="664"/>
                                          </p:stCondLst>
                                        </p:cTn>
                                        <p:tgtEl>
                                          <p:spTgt spid="14346">
                                            <p:txEl>
                                              <p:pRg st="0" end="0"/>
                                            </p:txEl>
                                          </p:spTgt>
                                        </p:tgtEl>
                                        <p:attrNameLst>
                                          <p:attrName>ppt_y</p:attrName>
                                        </p:attrNameLst>
                                      </p:cBhvr>
                                      <p:tavLst>
                                        <p:tav tm="0" fmla="#ppt_#ppt_y-sin(pi*$)/9">
                                          <p:val>
                                            <p:strVal val="0"/>
                                          </p:val>
                                        </p:tav>
                                        <p:tav tm="100000">
                                          <p:val>
                                            <p:strVal val="1"/>
                                          </p:val>
                                        </p:tav>
                                      </p:tavLst>
                                    </p:anim>
                                    <p:anim calcmode="lin" valueType="num">
                                      <p:cBhvr additive="repl">
                                        <p:cTn id="173" dur="332">
                                          <p:stCondLst>
                                            <p:cond delay="1324"/>
                                          </p:stCondLst>
                                        </p:cTn>
                                        <p:tgtEl>
                                          <p:spTgt spid="14346">
                                            <p:txEl>
                                              <p:pRg st="0" end="0"/>
                                            </p:txEl>
                                          </p:spTgt>
                                        </p:tgtEl>
                                        <p:attrNameLst>
                                          <p:attrName>ppt_y</p:attrName>
                                        </p:attrNameLst>
                                      </p:cBhvr>
                                      <p:tavLst>
                                        <p:tav tm="0" fmla="#ppt_#ppt_y-sin(pi*$)/27">
                                          <p:val>
                                            <p:strVal val="0"/>
                                          </p:val>
                                        </p:tav>
                                        <p:tav tm="100000">
                                          <p:val>
                                            <p:strVal val="1"/>
                                          </p:val>
                                        </p:tav>
                                      </p:tavLst>
                                    </p:anim>
                                    <p:anim calcmode="lin" valueType="num">
                                      <p:cBhvr additive="repl">
                                        <p:cTn id="174" dur="164">
                                          <p:stCondLst>
                                            <p:cond delay="1656"/>
                                          </p:stCondLst>
                                        </p:cTn>
                                        <p:tgtEl>
                                          <p:spTgt spid="14346">
                                            <p:txEl>
                                              <p:pRg st="0" end="0"/>
                                            </p:txEl>
                                          </p:spTgt>
                                        </p:tgtEl>
                                        <p:attrNameLst>
                                          <p:attrName>ppt_y</p:attrName>
                                        </p:attrNameLst>
                                      </p:cBhvr>
                                      <p:tavLst>
                                        <p:tav tm="0" fmla="#ppt_#ppt_y-sin(pi*$)/81">
                                          <p:val>
                                            <p:strVal val="0"/>
                                          </p:val>
                                        </p:tav>
                                        <p:tav tm="100000">
                                          <p:val>
                                            <p:strVal val="1"/>
                                          </p:val>
                                        </p:tav>
                                      </p:tavLst>
                                    </p:anim>
                                    <p:animScale>
                                      <p:cBhvr additive="repl">
                                        <p:cTn id="175" dur="26" fill="hold">
                                          <p:stCondLst>
                                            <p:cond delay="650"/>
                                          </p:stCondLst>
                                        </p:cTn>
                                        <p:tgtEl>
                                          <p:spTgt spid="14346">
                                            <p:txEl>
                                              <p:pRg st="0" end="0"/>
                                            </p:txEl>
                                          </p:spTgt>
                                        </p:tgtEl>
                                      </p:cBhvr>
                                      <p:to x="100000" y="60000"/>
                                    </p:animScale>
                                    <p:animScale>
                                      <p:cBhvr additive="repl">
                                        <p:cTn id="176" dur="166" decel="50000" fill="hold">
                                          <p:stCondLst>
                                            <p:cond delay="676"/>
                                          </p:stCondLst>
                                        </p:cTn>
                                        <p:tgtEl>
                                          <p:spTgt spid="14346">
                                            <p:txEl>
                                              <p:pRg st="0" end="0"/>
                                            </p:txEl>
                                          </p:spTgt>
                                        </p:tgtEl>
                                      </p:cBhvr>
                                      <p:to x="100000" y="100000"/>
                                    </p:animScale>
                                    <p:animScale>
                                      <p:cBhvr additive="repl">
                                        <p:cTn id="177" dur="26" fill="hold">
                                          <p:stCondLst>
                                            <p:cond delay="1312"/>
                                          </p:stCondLst>
                                        </p:cTn>
                                        <p:tgtEl>
                                          <p:spTgt spid="14346">
                                            <p:txEl>
                                              <p:pRg st="0" end="0"/>
                                            </p:txEl>
                                          </p:spTgt>
                                        </p:tgtEl>
                                      </p:cBhvr>
                                      <p:to x="100000" y="80000"/>
                                    </p:animScale>
                                    <p:animScale>
                                      <p:cBhvr additive="repl">
                                        <p:cTn id="178" dur="166" decel="50000" fill="hold">
                                          <p:stCondLst>
                                            <p:cond delay="1338"/>
                                          </p:stCondLst>
                                        </p:cTn>
                                        <p:tgtEl>
                                          <p:spTgt spid="14346">
                                            <p:txEl>
                                              <p:pRg st="0" end="0"/>
                                            </p:txEl>
                                          </p:spTgt>
                                        </p:tgtEl>
                                      </p:cBhvr>
                                      <p:to x="100000" y="100000"/>
                                    </p:animScale>
                                    <p:animScale>
                                      <p:cBhvr additive="repl">
                                        <p:cTn id="179" dur="26" fill="hold">
                                          <p:stCondLst>
                                            <p:cond delay="1642"/>
                                          </p:stCondLst>
                                        </p:cTn>
                                        <p:tgtEl>
                                          <p:spTgt spid="14346">
                                            <p:txEl>
                                              <p:pRg st="0" end="0"/>
                                            </p:txEl>
                                          </p:spTgt>
                                        </p:tgtEl>
                                      </p:cBhvr>
                                      <p:to x="100000" y="90000"/>
                                    </p:animScale>
                                    <p:animScale>
                                      <p:cBhvr additive="repl">
                                        <p:cTn id="180" dur="166" decel="50000" fill="hold">
                                          <p:stCondLst>
                                            <p:cond delay="1668"/>
                                          </p:stCondLst>
                                        </p:cTn>
                                        <p:tgtEl>
                                          <p:spTgt spid="14346">
                                            <p:txEl>
                                              <p:pRg st="0" end="0"/>
                                            </p:txEl>
                                          </p:spTgt>
                                        </p:tgtEl>
                                      </p:cBhvr>
                                      <p:to x="100000" y="100000"/>
                                    </p:animScale>
                                    <p:animScale>
                                      <p:cBhvr additive="repl">
                                        <p:cTn id="181" dur="26" fill="hold">
                                          <p:stCondLst>
                                            <p:cond delay="1808"/>
                                          </p:stCondLst>
                                        </p:cTn>
                                        <p:tgtEl>
                                          <p:spTgt spid="14346">
                                            <p:txEl>
                                              <p:pRg st="0" end="0"/>
                                            </p:txEl>
                                          </p:spTgt>
                                        </p:tgtEl>
                                      </p:cBhvr>
                                      <p:to x="100000" y="95000"/>
                                    </p:animScale>
                                    <p:animScale>
                                      <p:cBhvr additive="repl">
                                        <p:cTn id="182" dur="166" decel="50000" fill="hold">
                                          <p:stCondLst>
                                            <p:cond delay="1834"/>
                                          </p:stCondLst>
                                        </p:cTn>
                                        <p:tgtEl>
                                          <p:spTgt spid="14346">
                                            <p:txEl>
                                              <p:pRg st="0" end="0"/>
                                            </p:txEl>
                                          </p:spTgt>
                                        </p:tgtEl>
                                      </p:cBhvr>
                                      <p:to x="100000" y="100000"/>
                                    </p:animScale>
                                  </p:childTnLst>
                                </p:cTn>
                              </p:par>
                            </p:childTnLst>
                          </p:cTn>
                        </p:par>
                      </p:childTnLst>
                    </p:cTn>
                  </p:par>
                  <p:par>
                    <p:cTn id="183" fill="hold" nodeType="clickPar">
                      <p:stCondLst>
                        <p:cond delay="indefinite"/>
                      </p:stCondLst>
                      <p:childTnLst>
                        <p:par>
                          <p:cTn id="184" fill="hold" nodeType="withGroup">
                            <p:stCondLst>
                              <p:cond delay="0"/>
                            </p:stCondLst>
                            <p:childTnLst>
                              <p:par>
                                <p:cTn id="185" presetID="26" presetClass="entr" fill="hold" nodeType="clickEffect">
                                  <p:stCondLst>
                                    <p:cond delay="0"/>
                                  </p:stCondLst>
                                  <p:childTnLst>
                                    <p:set>
                                      <p:cBhvr additive="repl">
                                        <p:cTn id="186" dur="1" fill="hold">
                                          <p:stCondLst>
                                            <p:cond delay="0"/>
                                          </p:stCondLst>
                                        </p:cTn>
                                        <p:tgtEl>
                                          <p:spTgt spid="14347">
                                            <p:txEl>
                                              <p:pRg st="0" end="0"/>
                                            </p:txEl>
                                          </p:spTgt>
                                        </p:tgtEl>
                                        <p:attrNameLst>
                                          <p:attrName>style.visibility</p:attrName>
                                        </p:attrNameLst>
                                      </p:cBhvr>
                                      <p:to>
                                        <p:strVal val="visible"/>
                                      </p:to>
                                    </p:set>
                                    <p:animEffect transition="in" filter="wipe(up)">
                                      <p:cBhvr additive="repl">
                                        <p:cTn id="187" dur="580">
                                          <p:stCondLst>
                                            <p:cond delay="0"/>
                                          </p:stCondLst>
                                        </p:cTn>
                                        <p:tgtEl>
                                          <p:spTgt spid="14347">
                                            <p:txEl>
                                              <p:pRg st="0" end="0"/>
                                            </p:txEl>
                                          </p:spTgt>
                                        </p:tgtEl>
                                      </p:cBhvr>
                                    </p:animEffect>
                                    <p:anim calcmode="lin" valueType="num">
                                      <p:cBhvr additive="repl">
                                        <p:cTn id="188" dur="1822">
                                          <p:stCondLst>
                                            <p:cond delay="0"/>
                                          </p:stCondLst>
                                        </p:cTn>
                                        <p:tgtEl>
                                          <p:spTgt spid="14347">
                                            <p:txEl>
                                              <p:pRg st="0" end="0"/>
                                            </p:txEl>
                                          </p:spTgt>
                                        </p:tgtEl>
                                        <p:attrNameLst>
                                          <p:attrName>ppt_x</p:attrName>
                                        </p:attrNameLst>
                                      </p:cBhvr>
                                      <p:tavLst>
                                        <p:tav>
                                          <p:val>
                                            <p:strVal val="#ppt_x-0.25"/>
                                          </p:val>
                                        </p:tav>
                                        <p:tav>
                                          <p:val>
                                            <p:strVal val="#ppt_x"/>
                                          </p:val>
                                        </p:tav>
                                      </p:tavLst>
                                    </p:anim>
                                    <p:anim calcmode="lin" valueType="num">
                                      <p:cBhvr additive="repl">
                                        <p:cTn id="189" dur="664">
                                          <p:stCondLst>
                                            <p:cond delay="0"/>
                                          </p:stCondLst>
                                        </p:cTn>
                                        <p:tgtEl>
                                          <p:spTgt spid="14347">
                                            <p:txEl>
                                              <p:pRg st="0" end="0"/>
                                            </p:txEl>
                                          </p:spTgt>
                                        </p:tgtEl>
                                        <p:attrNameLst>
                                          <p:attrName>ppt_y</p:attrName>
                                        </p:attrNameLst>
                                      </p:cBhvr>
                                      <p:tavLst>
                                        <p:tav tm="0" fmla="#ppt_#ppt_y-sin(pi*$)/3">
                                          <p:val>
                                            <p:strVal val="0.5"/>
                                          </p:val>
                                        </p:tav>
                                        <p:tav tm="100000">
                                          <p:val>
                                            <p:strVal val="1"/>
                                          </p:val>
                                        </p:tav>
                                      </p:tavLst>
                                    </p:anim>
                                    <p:anim calcmode="lin" valueType="num">
                                      <p:cBhvr additive="repl">
                                        <p:cTn id="190" dur="664">
                                          <p:stCondLst>
                                            <p:cond delay="664"/>
                                          </p:stCondLst>
                                        </p:cTn>
                                        <p:tgtEl>
                                          <p:spTgt spid="14347">
                                            <p:txEl>
                                              <p:pRg st="0" end="0"/>
                                            </p:txEl>
                                          </p:spTgt>
                                        </p:tgtEl>
                                        <p:attrNameLst>
                                          <p:attrName>ppt_y</p:attrName>
                                        </p:attrNameLst>
                                      </p:cBhvr>
                                      <p:tavLst>
                                        <p:tav tm="0" fmla="#ppt_#ppt_y-sin(pi*$)/9">
                                          <p:val>
                                            <p:strVal val="0"/>
                                          </p:val>
                                        </p:tav>
                                        <p:tav tm="100000">
                                          <p:val>
                                            <p:strVal val="1"/>
                                          </p:val>
                                        </p:tav>
                                      </p:tavLst>
                                    </p:anim>
                                    <p:anim calcmode="lin" valueType="num">
                                      <p:cBhvr additive="repl">
                                        <p:cTn id="191" dur="332">
                                          <p:stCondLst>
                                            <p:cond delay="1324"/>
                                          </p:stCondLst>
                                        </p:cTn>
                                        <p:tgtEl>
                                          <p:spTgt spid="14347">
                                            <p:txEl>
                                              <p:pRg st="0" end="0"/>
                                            </p:txEl>
                                          </p:spTgt>
                                        </p:tgtEl>
                                        <p:attrNameLst>
                                          <p:attrName>ppt_y</p:attrName>
                                        </p:attrNameLst>
                                      </p:cBhvr>
                                      <p:tavLst>
                                        <p:tav tm="0" fmla="#ppt_#ppt_y-sin(pi*$)/27">
                                          <p:val>
                                            <p:strVal val="0"/>
                                          </p:val>
                                        </p:tav>
                                        <p:tav tm="100000">
                                          <p:val>
                                            <p:strVal val="1"/>
                                          </p:val>
                                        </p:tav>
                                      </p:tavLst>
                                    </p:anim>
                                    <p:anim calcmode="lin" valueType="num">
                                      <p:cBhvr additive="repl">
                                        <p:cTn id="192" dur="164">
                                          <p:stCondLst>
                                            <p:cond delay="1656"/>
                                          </p:stCondLst>
                                        </p:cTn>
                                        <p:tgtEl>
                                          <p:spTgt spid="14347">
                                            <p:txEl>
                                              <p:pRg st="0" end="0"/>
                                            </p:txEl>
                                          </p:spTgt>
                                        </p:tgtEl>
                                        <p:attrNameLst>
                                          <p:attrName>ppt_y</p:attrName>
                                        </p:attrNameLst>
                                      </p:cBhvr>
                                      <p:tavLst>
                                        <p:tav tm="0" fmla="#ppt_#ppt_y-sin(pi*$)/81">
                                          <p:val>
                                            <p:strVal val="0"/>
                                          </p:val>
                                        </p:tav>
                                        <p:tav tm="100000">
                                          <p:val>
                                            <p:strVal val="1"/>
                                          </p:val>
                                        </p:tav>
                                      </p:tavLst>
                                    </p:anim>
                                    <p:animScale>
                                      <p:cBhvr additive="repl">
                                        <p:cTn id="193" dur="26" fill="hold">
                                          <p:stCondLst>
                                            <p:cond delay="650"/>
                                          </p:stCondLst>
                                        </p:cTn>
                                        <p:tgtEl>
                                          <p:spTgt spid="14347">
                                            <p:txEl>
                                              <p:pRg st="0" end="0"/>
                                            </p:txEl>
                                          </p:spTgt>
                                        </p:tgtEl>
                                      </p:cBhvr>
                                      <p:to x="100000" y="60000"/>
                                    </p:animScale>
                                    <p:animScale>
                                      <p:cBhvr additive="repl">
                                        <p:cTn id="194" dur="166" decel="50000" fill="hold">
                                          <p:stCondLst>
                                            <p:cond delay="676"/>
                                          </p:stCondLst>
                                        </p:cTn>
                                        <p:tgtEl>
                                          <p:spTgt spid="14347">
                                            <p:txEl>
                                              <p:pRg st="0" end="0"/>
                                            </p:txEl>
                                          </p:spTgt>
                                        </p:tgtEl>
                                      </p:cBhvr>
                                      <p:to x="100000" y="100000"/>
                                    </p:animScale>
                                    <p:animScale>
                                      <p:cBhvr additive="repl">
                                        <p:cTn id="195" dur="26" fill="hold">
                                          <p:stCondLst>
                                            <p:cond delay="1312"/>
                                          </p:stCondLst>
                                        </p:cTn>
                                        <p:tgtEl>
                                          <p:spTgt spid="14347">
                                            <p:txEl>
                                              <p:pRg st="0" end="0"/>
                                            </p:txEl>
                                          </p:spTgt>
                                        </p:tgtEl>
                                      </p:cBhvr>
                                      <p:to x="100000" y="80000"/>
                                    </p:animScale>
                                    <p:animScale>
                                      <p:cBhvr additive="repl">
                                        <p:cTn id="196" dur="166" decel="50000" fill="hold">
                                          <p:stCondLst>
                                            <p:cond delay="1338"/>
                                          </p:stCondLst>
                                        </p:cTn>
                                        <p:tgtEl>
                                          <p:spTgt spid="14347">
                                            <p:txEl>
                                              <p:pRg st="0" end="0"/>
                                            </p:txEl>
                                          </p:spTgt>
                                        </p:tgtEl>
                                      </p:cBhvr>
                                      <p:to x="100000" y="100000"/>
                                    </p:animScale>
                                    <p:animScale>
                                      <p:cBhvr additive="repl">
                                        <p:cTn id="197" dur="26" fill="hold">
                                          <p:stCondLst>
                                            <p:cond delay="1642"/>
                                          </p:stCondLst>
                                        </p:cTn>
                                        <p:tgtEl>
                                          <p:spTgt spid="14347">
                                            <p:txEl>
                                              <p:pRg st="0" end="0"/>
                                            </p:txEl>
                                          </p:spTgt>
                                        </p:tgtEl>
                                      </p:cBhvr>
                                      <p:to x="100000" y="90000"/>
                                    </p:animScale>
                                    <p:animScale>
                                      <p:cBhvr additive="repl">
                                        <p:cTn id="198" dur="166" decel="50000" fill="hold">
                                          <p:stCondLst>
                                            <p:cond delay="1668"/>
                                          </p:stCondLst>
                                        </p:cTn>
                                        <p:tgtEl>
                                          <p:spTgt spid="14347">
                                            <p:txEl>
                                              <p:pRg st="0" end="0"/>
                                            </p:txEl>
                                          </p:spTgt>
                                        </p:tgtEl>
                                      </p:cBhvr>
                                      <p:to x="100000" y="100000"/>
                                    </p:animScale>
                                    <p:animScale>
                                      <p:cBhvr additive="repl">
                                        <p:cTn id="199" dur="26" fill="hold">
                                          <p:stCondLst>
                                            <p:cond delay="1808"/>
                                          </p:stCondLst>
                                        </p:cTn>
                                        <p:tgtEl>
                                          <p:spTgt spid="14347">
                                            <p:txEl>
                                              <p:pRg st="0" end="0"/>
                                            </p:txEl>
                                          </p:spTgt>
                                        </p:tgtEl>
                                      </p:cBhvr>
                                      <p:to x="100000" y="95000"/>
                                    </p:animScale>
                                    <p:animScale>
                                      <p:cBhvr additive="repl">
                                        <p:cTn id="200" dur="166" decel="50000" fill="hold">
                                          <p:stCondLst>
                                            <p:cond delay="1834"/>
                                          </p:stCondLst>
                                        </p:cTn>
                                        <p:tgtEl>
                                          <p:spTgt spid="14347">
                                            <p:txEl>
                                              <p:pRg st="0" end="0"/>
                                            </p:txEl>
                                          </p:spTgt>
                                        </p:tgtEl>
                                      </p:cBhvr>
                                      <p:to x="100000" y="100000"/>
                                    </p:animScale>
                                  </p:childTnLst>
                                </p:cTn>
                              </p:par>
                            </p:childTnLst>
                          </p:cTn>
                        </p:par>
                      </p:childTnLst>
                    </p:cTn>
                  </p:par>
                  <p:par>
                    <p:cTn id="201" fill="hold" nodeType="clickPar">
                      <p:stCondLst>
                        <p:cond delay="indefinite"/>
                      </p:stCondLst>
                      <p:childTnLst>
                        <p:par>
                          <p:cTn id="202" fill="hold" nodeType="withGroup">
                            <p:stCondLst>
                              <p:cond delay="0"/>
                            </p:stCondLst>
                            <p:childTnLst>
                              <p:par>
                                <p:cTn id="203" presetID="26" presetClass="entr" fill="hold" nodeType="clickEffect">
                                  <p:stCondLst>
                                    <p:cond delay="0"/>
                                  </p:stCondLst>
                                  <p:childTnLst>
                                    <p:set>
                                      <p:cBhvr additive="repl">
                                        <p:cTn id="204" dur="1" fill="hold">
                                          <p:stCondLst>
                                            <p:cond delay="0"/>
                                          </p:stCondLst>
                                        </p:cTn>
                                        <p:tgtEl>
                                          <p:spTgt spid="14348">
                                            <p:txEl>
                                              <p:pRg st="0" end="0"/>
                                            </p:txEl>
                                          </p:spTgt>
                                        </p:tgtEl>
                                        <p:attrNameLst>
                                          <p:attrName>style.visibility</p:attrName>
                                        </p:attrNameLst>
                                      </p:cBhvr>
                                      <p:to>
                                        <p:strVal val="visible"/>
                                      </p:to>
                                    </p:set>
                                    <p:animEffect transition="in" filter="wipe(up)">
                                      <p:cBhvr additive="repl">
                                        <p:cTn id="205" dur="580">
                                          <p:stCondLst>
                                            <p:cond delay="0"/>
                                          </p:stCondLst>
                                        </p:cTn>
                                        <p:tgtEl>
                                          <p:spTgt spid="14348">
                                            <p:txEl>
                                              <p:pRg st="0" end="0"/>
                                            </p:txEl>
                                          </p:spTgt>
                                        </p:tgtEl>
                                      </p:cBhvr>
                                    </p:animEffect>
                                    <p:anim calcmode="lin" valueType="num">
                                      <p:cBhvr additive="repl">
                                        <p:cTn id="206" dur="1822">
                                          <p:stCondLst>
                                            <p:cond delay="0"/>
                                          </p:stCondLst>
                                        </p:cTn>
                                        <p:tgtEl>
                                          <p:spTgt spid="14348">
                                            <p:txEl>
                                              <p:pRg st="0" end="0"/>
                                            </p:txEl>
                                          </p:spTgt>
                                        </p:tgtEl>
                                        <p:attrNameLst>
                                          <p:attrName>ppt_x</p:attrName>
                                        </p:attrNameLst>
                                      </p:cBhvr>
                                      <p:tavLst>
                                        <p:tav>
                                          <p:val>
                                            <p:strVal val="#ppt_x-0.25"/>
                                          </p:val>
                                        </p:tav>
                                        <p:tav>
                                          <p:val>
                                            <p:strVal val="#ppt_x"/>
                                          </p:val>
                                        </p:tav>
                                      </p:tavLst>
                                    </p:anim>
                                    <p:anim calcmode="lin" valueType="num">
                                      <p:cBhvr additive="repl">
                                        <p:cTn id="207" dur="664">
                                          <p:stCondLst>
                                            <p:cond delay="0"/>
                                          </p:stCondLst>
                                        </p:cTn>
                                        <p:tgtEl>
                                          <p:spTgt spid="14348">
                                            <p:txEl>
                                              <p:pRg st="0" end="0"/>
                                            </p:txEl>
                                          </p:spTgt>
                                        </p:tgtEl>
                                        <p:attrNameLst>
                                          <p:attrName>ppt_y</p:attrName>
                                        </p:attrNameLst>
                                      </p:cBhvr>
                                      <p:tavLst>
                                        <p:tav tm="0" fmla="#ppt_#ppt_y-sin(pi*$)/3">
                                          <p:val>
                                            <p:strVal val="0.5"/>
                                          </p:val>
                                        </p:tav>
                                        <p:tav tm="100000">
                                          <p:val>
                                            <p:strVal val="1"/>
                                          </p:val>
                                        </p:tav>
                                      </p:tavLst>
                                    </p:anim>
                                    <p:anim calcmode="lin" valueType="num">
                                      <p:cBhvr additive="repl">
                                        <p:cTn id="208" dur="664">
                                          <p:stCondLst>
                                            <p:cond delay="664"/>
                                          </p:stCondLst>
                                        </p:cTn>
                                        <p:tgtEl>
                                          <p:spTgt spid="14348">
                                            <p:txEl>
                                              <p:pRg st="0" end="0"/>
                                            </p:txEl>
                                          </p:spTgt>
                                        </p:tgtEl>
                                        <p:attrNameLst>
                                          <p:attrName>ppt_y</p:attrName>
                                        </p:attrNameLst>
                                      </p:cBhvr>
                                      <p:tavLst>
                                        <p:tav tm="0" fmla="#ppt_#ppt_y-sin(pi*$)/9">
                                          <p:val>
                                            <p:strVal val="0"/>
                                          </p:val>
                                        </p:tav>
                                        <p:tav tm="100000">
                                          <p:val>
                                            <p:strVal val="1"/>
                                          </p:val>
                                        </p:tav>
                                      </p:tavLst>
                                    </p:anim>
                                    <p:anim calcmode="lin" valueType="num">
                                      <p:cBhvr additive="repl">
                                        <p:cTn id="209" dur="332">
                                          <p:stCondLst>
                                            <p:cond delay="1324"/>
                                          </p:stCondLst>
                                        </p:cTn>
                                        <p:tgtEl>
                                          <p:spTgt spid="14348">
                                            <p:txEl>
                                              <p:pRg st="0" end="0"/>
                                            </p:txEl>
                                          </p:spTgt>
                                        </p:tgtEl>
                                        <p:attrNameLst>
                                          <p:attrName>ppt_y</p:attrName>
                                        </p:attrNameLst>
                                      </p:cBhvr>
                                      <p:tavLst>
                                        <p:tav tm="0" fmla="#ppt_#ppt_y-sin(pi*$)/27">
                                          <p:val>
                                            <p:strVal val="0"/>
                                          </p:val>
                                        </p:tav>
                                        <p:tav tm="100000">
                                          <p:val>
                                            <p:strVal val="1"/>
                                          </p:val>
                                        </p:tav>
                                      </p:tavLst>
                                    </p:anim>
                                    <p:anim calcmode="lin" valueType="num">
                                      <p:cBhvr additive="repl">
                                        <p:cTn id="210" dur="164">
                                          <p:stCondLst>
                                            <p:cond delay="1656"/>
                                          </p:stCondLst>
                                        </p:cTn>
                                        <p:tgtEl>
                                          <p:spTgt spid="14348">
                                            <p:txEl>
                                              <p:pRg st="0" end="0"/>
                                            </p:txEl>
                                          </p:spTgt>
                                        </p:tgtEl>
                                        <p:attrNameLst>
                                          <p:attrName>ppt_y</p:attrName>
                                        </p:attrNameLst>
                                      </p:cBhvr>
                                      <p:tavLst>
                                        <p:tav tm="0" fmla="#ppt_#ppt_y-sin(pi*$)/81">
                                          <p:val>
                                            <p:strVal val="0"/>
                                          </p:val>
                                        </p:tav>
                                        <p:tav tm="100000">
                                          <p:val>
                                            <p:strVal val="1"/>
                                          </p:val>
                                        </p:tav>
                                      </p:tavLst>
                                    </p:anim>
                                    <p:animScale>
                                      <p:cBhvr additive="repl">
                                        <p:cTn id="211" dur="26" fill="hold">
                                          <p:stCondLst>
                                            <p:cond delay="650"/>
                                          </p:stCondLst>
                                        </p:cTn>
                                        <p:tgtEl>
                                          <p:spTgt spid="14348">
                                            <p:txEl>
                                              <p:pRg st="0" end="0"/>
                                            </p:txEl>
                                          </p:spTgt>
                                        </p:tgtEl>
                                      </p:cBhvr>
                                      <p:to x="100000" y="60000"/>
                                    </p:animScale>
                                    <p:animScale>
                                      <p:cBhvr additive="repl">
                                        <p:cTn id="212" dur="166" decel="50000" fill="hold">
                                          <p:stCondLst>
                                            <p:cond delay="676"/>
                                          </p:stCondLst>
                                        </p:cTn>
                                        <p:tgtEl>
                                          <p:spTgt spid="14348">
                                            <p:txEl>
                                              <p:pRg st="0" end="0"/>
                                            </p:txEl>
                                          </p:spTgt>
                                        </p:tgtEl>
                                      </p:cBhvr>
                                      <p:to x="100000" y="100000"/>
                                    </p:animScale>
                                    <p:animScale>
                                      <p:cBhvr additive="repl">
                                        <p:cTn id="213" dur="26" fill="hold">
                                          <p:stCondLst>
                                            <p:cond delay="1312"/>
                                          </p:stCondLst>
                                        </p:cTn>
                                        <p:tgtEl>
                                          <p:spTgt spid="14348">
                                            <p:txEl>
                                              <p:pRg st="0" end="0"/>
                                            </p:txEl>
                                          </p:spTgt>
                                        </p:tgtEl>
                                      </p:cBhvr>
                                      <p:to x="100000" y="80000"/>
                                    </p:animScale>
                                    <p:animScale>
                                      <p:cBhvr additive="repl">
                                        <p:cTn id="214" dur="166" decel="50000" fill="hold">
                                          <p:stCondLst>
                                            <p:cond delay="1338"/>
                                          </p:stCondLst>
                                        </p:cTn>
                                        <p:tgtEl>
                                          <p:spTgt spid="14348">
                                            <p:txEl>
                                              <p:pRg st="0" end="0"/>
                                            </p:txEl>
                                          </p:spTgt>
                                        </p:tgtEl>
                                      </p:cBhvr>
                                      <p:to x="100000" y="100000"/>
                                    </p:animScale>
                                    <p:animScale>
                                      <p:cBhvr additive="repl">
                                        <p:cTn id="215" dur="26" fill="hold">
                                          <p:stCondLst>
                                            <p:cond delay="1642"/>
                                          </p:stCondLst>
                                        </p:cTn>
                                        <p:tgtEl>
                                          <p:spTgt spid="14348">
                                            <p:txEl>
                                              <p:pRg st="0" end="0"/>
                                            </p:txEl>
                                          </p:spTgt>
                                        </p:tgtEl>
                                      </p:cBhvr>
                                      <p:to x="100000" y="90000"/>
                                    </p:animScale>
                                    <p:animScale>
                                      <p:cBhvr additive="repl">
                                        <p:cTn id="216" dur="166" decel="50000" fill="hold">
                                          <p:stCondLst>
                                            <p:cond delay="1668"/>
                                          </p:stCondLst>
                                        </p:cTn>
                                        <p:tgtEl>
                                          <p:spTgt spid="14348">
                                            <p:txEl>
                                              <p:pRg st="0" end="0"/>
                                            </p:txEl>
                                          </p:spTgt>
                                        </p:tgtEl>
                                      </p:cBhvr>
                                      <p:to x="100000" y="100000"/>
                                    </p:animScale>
                                    <p:animScale>
                                      <p:cBhvr additive="repl">
                                        <p:cTn id="217" dur="26" fill="hold">
                                          <p:stCondLst>
                                            <p:cond delay="1808"/>
                                          </p:stCondLst>
                                        </p:cTn>
                                        <p:tgtEl>
                                          <p:spTgt spid="14348">
                                            <p:txEl>
                                              <p:pRg st="0" end="0"/>
                                            </p:txEl>
                                          </p:spTgt>
                                        </p:tgtEl>
                                      </p:cBhvr>
                                      <p:to x="100000" y="95000"/>
                                    </p:animScale>
                                    <p:animScale>
                                      <p:cBhvr additive="repl">
                                        <p:cTn id="218" dur="166" decel="50000" fill="hold">
                                          <p:stCondLst>
                                            <p:cond delay="1834"/>
                                          </p:stCondLst>
                                        </p:cTn>
                                        <p:tgtEl>
                                          <p:spTgt spid="1434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1047280" y="759805"/>
            <a:ext cx="10306520" cy="1325563"/>
          </a:xfrm>
        </p:spPr>
        <p:txBody>
          <a:bodyPr>
            <a:normAutofit/>
          </a:bodyPr>
          <a:lstStyle/>
          <a:p>
            <a:pPr marL="571500" indent="-571500">
              <a:buFont typeface="Arial" panose="020B0604020202020204" pitchFamily="34" charset="0"/>
              <a:buChar char="•"/>
            </a:pPr>
            <a:r>
              <a:rPr lang="en-GB" sz="4000" u="sng" dirty="0">
                <a:solidFill>
                  <a:srgbClr val="FFFFFF"/>
                </a:solidFill>
                <a:latin typeface="Comic Sans MS" panose="030F0702030302020204" pitchFamily="66" charset="0"/>
              </a:rPr>
              <a:t>Instructions for slide 19     </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1424904" y="2494450"/>
            <a:ext cx="4568123" cy="4144889"/>
          </a:xfrm>
        </p:spPr>
        <p:txBody>
          <a:bodyPr>
            <a:normAutofit lnSpcReduction="10000"/>
          </a:bodyPr>
          <a:lstStyle/>
          <a:p>
            <a:r>
              <a:rPr lang="en-GB" sz="1800" dirty="0">
                <a:latin typeface="Comic Sans MS" panose="030F0702030302020204" pitchFamily="66" charset="0"/>
              </a:rPr>
              <a:t>On the next slide, you are going to learn how to say</a:t>
            </a:r>
            <a:r>
              <a:rPr lang="en-GB" sz="1900" dirty="0">
                <a:latin typeface="Comic Sans MS" panose="030F0702030302020204" pitchFamily="66" charset="0"/>
              </a:rPr>
              <a:t> </a:t>
            </a:r>
            <a:r>
              <a:rPr lang="en-GB" altLang="en-US" sz="1900" b="1" kern="0" dirty="0">
                <a:solidFill>
                  <a:schemeClr val="accent6"/>
                </a:solidFill>
                <a:latin typeface="Comic Sans MS"/>
                <a:ea typeface="Microsoft YaHei"/>
                <a:cs typeface="+mj-cs"/>
              </a:rPr>
              <a:t>¿</a:t>
            </a:r>
            <a:r>
              <a:rPr lang="en-GB" altLang="en-US" sz="1900" b="1" kern="0" dirty="0" err="1">
                <a:solidFill>
                  <a:schemeClr val="accent6"/>
                </a:solidFill>
                <a:latin typeface="Comic Sans MS"/>
                <a:ea typeface="Microsoft YaHei"/>
                <a:cs typeface="+mj-cs"/>
              </a:rPr>
              <a:t>Qué</a:t>
            </a:r>
            <a:r>
              <a:rPr lang="en-GB" altLang="en-US" sz="1900" b="1" kern="0" dirty="0">
                <a:solidFill>
                  <a:schemeClr val="accent6"/>
                </a:solidFill>
                <a:latin typeface="Comic Sans MS"/>
                <a:ea typeface="Microsoft YaHei"/>
                <a:cs typeface="+mj-cs"/>
              </a:rPr>
              <a:t> </a:t>
            </a:r>
            <a:r>
              <a:rPr lang="en-GB" altLang="en-US" sz="1900" b="1" kern="0" dirty="0" err="1">
                <a:solidFill>
                  <a:schemeClr val="accent6"/>
                </a:solidFill>
                <a:latin typeface="Comic Sans MS"/>
                <a:ea typeface="Microsoft YaHei"/>
                <a:cs typeface="+mj-cs"/>
              </a:rPr>
              <a:t>mascota</a:t>
            </a:r>
            <a:r>
              <a:rPr lang="en-GB" altLang="en-US" sz="1900" b="1" kern="0" dirty="0">
                <a:solidFill>
                  <a:schemeClr val="accent6"/>
                </a:solidFill>
                <a:latin typeface="Comic Sans MS"/>
                <a:ea typeface="Microsoft YaHei"/>
                <a:cs typeface="+mj-cs"/>
              </a:rPr>
              <a:t> </a:t>
            </a:r>
            <a:r>
              <a:rPr lang="en-GB" altLang="en-US" sz="1900" b="1" kern="0" dirty="0" err="1">
                <a:solidFill>
                  <a:schemeClr val="accent6"/>
                </a:solidFill>
                <a:latin typeface="Comic Sans MS"/>
                <a:ea typeface="Microsoft YaHei"/>
                <a:cs typeface="+mj-cs"/>
              </a:rPr>
              <a:t>tienes</a:t>
            </a:r>
            <a:r>
              <a:rPr lang="en-GB" altLang="en-US" sz="1900" b="1" kern="0" dirty="0">
                <a:solidFill>
                  <a:schemeClr val="accent6"/>
                </a:solidFill>
                <a:latin typeface="Comic Sans MS"/>
                <a:ea typeface="Microsoft YaHei"/>
                <a:cs typeface="+mj-cs"/>
              </a:rPr>
              <a:t> </a:t>
            </a:r>
            <a:r>
              <a:rPr lang="en-GB" altLang="en-US" sz="1900" b="1" kern="0" dirty="0" err="1">
                <a:solidFill>
                  <a:schemeClr val="accent6"/>
                </a:solidFill>
                <a:latin typeface="Comic Sans MS"/>
                <a:ea typeface="Microsoft YaHei"/>
                <a:cs typeface="+mj-cs"/>
              </a:rPr>
              <a:t>en</a:t>
            </a:r>
            <a:r>
              <a:rPr lang="en-GB" altLang="en-US" sz="1900" b="1" kern="0" dirty="0">
                <a:solidFill>
                  <a:schemeClr val="accent6"/>
                </a:solidFill>
                <a:latin typeface="Comic Sans MS"/>
                <a:ea typeface="Microsoft YaHei"/>
                <a:cs typeface="+mj-cs"/>
              </a:rPr>
              <a:t> casa?</a:t>
            </a:r>
            <a:r>
              <a:rPr lang="en-GB" sz="1900" b="1" dirty="0">
                <a:solidFill>
                  <a:schemeClr val="accent6"/>
                </a:solidFill>
                <a:latin typeface="Comic Sans MS" panose="030F0702030302020204" pitchFamily="66" charset="0"/>
              </a:rPr>
              <a:t> </a:t>
            </a:r>
            <a:r>
              <a:rPr lang="en-GB" sz="1800" b="1" dirty="0">
                <a:latin typeface="Comic Sans MS" panose="030F0702030302020204" pitchFamily="66" charset="0"/>
              </a:rPr>
              <a:t>“What pet do you have at home?”</a:t>
            </a:r>
          </a:p>
          <a:p>
            <a:r>
              <a:rPr lang="en-GB" sz="1800" dirty="0">
                <a:latin typeface="Comic Sans MS" panose="030F0702030302020204" pitchFamily="66" charset="0"/>
              </a:rPr>
              <a:t>Can you make a sentence in Spanish? For example; </a:t>
            </a:r>
            <a:r>
              <a:rPr lang="en-GB" sz="1800" b="1" dirty="0" err="1">
                <a:solidFill>
                  <a:schemeClr val="accent6"/>
                </a:solidFill>
                <a:latin typeface="Comic Sans MS" panose="030F0702030302020204" pitchFamily="66" charset="0"/>
              </a:rPr>
              <a:t>En</a:t>
            </a:r>
            <a:r>
              <a:rPr lang="en-GB" sz="1800" b="1" dirty="0">
                <a:solidFill>
                  <a:schemeClr val="accent6"/>
                </a:solidFill>
                <a:latin typeface="Comic Sans MS" panose="030F0702030302020204" pitchFamily="66" charset="0"/>
              </a:rPr>
              <a:t> casa </a:t>
            </a:r>
            <a:r>
              <a:rPr lang="en-GB" sz="1800" b="1" dirty="0" err="1">
                <a:solidFill>
                  <a:schemeClr val="accent6"/>
                </a:solidFill>
                <a:latin typeface="Comic Sans MS" panose="030F0702030302020204" pitchFamily="66" charset="0"/>
              </a:rPr>
              <a:t>tengo</a:t>
            </a:r>
            <a:r>
              <a:rPr lang="en-GB" sz="1800" b="1" dirty="0">
                <a:solidFill>
                  <a:schemeClr val="accent6"/>
                </a:solidFill>
                <a:latin typeface="Comic Sans MS" panose="030F0702030302020204" pitchFamily="66" charset="0"/>
              </a:rPr>
              <a:t> un </a:t>
            </a:r>
            <a:r>
              <a:rPr lang="en-GB" sz="1800" b="1" dirty="0" err="1">
                <a:solidFill>
                  <a:schemeClr val="accent6"/>
                </a:solidFill>
                <a:latin typeface="Comic Sans MS" panose="030F0702030302020204" pitchFamily="66" charset="0"/>
              </a:rPr>
              <a:t>perro.</a:t>
            </a:r>
            <a:r>
              <a:rPr lang="en-GB" sz="1800" b="1" dirty="0" err="1">
                <a:latin typeface="Comic Sans MS" panose="030F0702030302020204" pitchFamily="66" charset="0"/>
              </a:rPr>
              <a:t>At</a:t>
            </a:r>
            <a:r>
              <a:rPr lang="en-GB" sz="1800" b="1" dirty="0">
                <a:latin typeface="Comic Sans MS" panose="030F0702030302020204" pitchFamily="66" charset="0"/>
              </a:rPr>
              <a:t> home, I have a dog. </a:t>
            </a:r>
            <a:r>
              <a:rPr lang="en-GB" sz="1800" dirty="0">
                <a:latin typeface="Comic Sans MS" panose="030F0702030302020204" pitchFamily="66" charset="0"/>
              </a:rPr>
              <a:t>If you have more than one, include the number and add an</a:t>
            </a:r>
            <a:r>
              <a:rPr lang="en-GB" sz="1800" dirty="0">
                <a:solidFill>
                  <a:srgbClr val="FF0000"/>
                </a:solidFill>
                <a:latin typeface="Comic Sans MS" panose="030F0702030302020204" pitchFamily="66" charset="0"/>
              </a:rPr>
              <a:t> s </a:t>
            </a:r>
            <a:r>
              <a:rPr lang="en-GB" sz="1800" dirty="0">
                <a:latin typeface="Comic Sans MS" panose="030F0702030302020204" pitchFamily="66" charset="0"/>
              </a:rPr>
              <a:t>to the pet, to make it plural. For example; </a:t>
            </a:r>
            <a:r>
              <a:rPr lang="en-GB" sz="1800" b="1" dirty="0" err="1">
                <a:solidFill>
                  <a:schemeClr val="accent6"/>
                </a:solidFill>
                <a:latin typeface="Comic Sans MS" panose="030F0702030302020204" pitchFamily="66" charset="0"/>
              </a:rPr>
              <a:t>En</a:t>
            </a:r>
            <a:r>
              <a:rPr lang="en-GB" sz="1800" b="1" dirty="0">
                <a:solidFill>
                  <a:schemeClr val="accent6"/>
                </a:solidFill>
                <a:latin typeface="Comic Sans MS" panose="030F0702030302020204" pitchFamily="66" charset="0"/>
              </a:rPr>
              <a:t> casa </a:t>
            </a:r>
            <a:r>
              <a:rPr lang="en-GB" sz="1800" b="1" dirty="0" err="1">
                <a:solidFill>
                  <a:schemeClr val="accent6"/>
                </a:solidFill>
                <a:latin typeface="Comic Sans MS" panose="030F0702030302020204" pitchFamily="66" charset="0"/>
              </a:rPr>
              <a:t>tengo</a:t>
            </a:r>
            <a:r>
              <a:rPr lang="en-GB" sz="1800" b="1" dirty="0">
                <a:latin typeface="Comic Sans MS" panose="030F0702030302020204" pitchFamily="66" charset="0"/>
              </a:rPr>
              <a:t> </a:t>
            </a:r>
            <a:r>
              <a:rPr lang="en-GB" sz="1800" b="1" dirty="0">
                <a:solidFill>
                  <a:srgbClr val="FF0000"/>
                </a:solidFill>
                <a:latin typeface="Comic Sans MS" panose="030F0702030302020204" pitchFamily="66" charset="0"/>
              </a:rPr>
              <a:t>dos</a:t>
            </a:r>
            <a:r>
              <a:rPr lang="en-GB" sz="1800" b="1" dirty="0">
                <a:latin typeface="Comic Sans MS" panose="030F0702030302020204" pitchFamily="66" charset="0"/>
              </a:rPr>
              <a:t> </a:t>
            </a:r>
            <a:r>
              <a:rPr lang="en-GB" sz="1800" b="1" dirty="0" err="1">
                <a:solidFill>
                  <a:schemeClr val="accent6"/>
                </a:solidFill>
                <a:latin typeface="Comic Sans MS" panose="030F0702030302020204" pitchFamily="66" charset="0"/>
              </a:rPr>
              <a:t>perro</a:t>
            </a:r>
            <a:r>
              <a:rPr lang="en-GB" sz="1800" b="1" dirty="0" err="1">
                <a:solidFill>
                  <a:srgbClr val="FF0000"/>
                </a:solidFill>
                <a:latin typeface="Comic Sans MS" panose="030F0702030302020204" pitchFamily="66" charset="0"/>
              </a:rPr>
              <a:t>s</a:t>
            </a:r>
            <a:r>
              <a:rPr lang="en-GB" sz="1800" b="1" dirty="0">
                <a:latin typeface="Comic Sans MS" panose="030F0702030302020204" pitchFamily="66" charset="0"/>
              </a:rPr>
              <a:t>.</a:t>
            </a:r>
          </a:p>
          <a:p>
            <a:r>
              <a:rPr lang="en-GB" sz="1800" dirty="0">
                <a:latin typeface="Comic Sans MS" panose="030F0702030302020204" pitchFamily="66" charset="0"/>
              </a:rPr>
              <a:t>You may need to use the co-ordinating conjunction </a:t>
            </a:r>
            <a:r>
              <a:rPr lang="en-GB" sz="1800" b="1" dirty="0">
                <a:solidFill>
                  <a:srgbClr val="FF0000"/>
                </a:solidFill>
                <a:latin typeface="Comic Sans MS" panose="030F0702030302020204" pitchFamily="66" charset="0"/>
              </a:rPr>
              <a:t>y (and) </a:t>
            </a:r>
            <a:r>
              <a:rPr lang="en-GB" sz="1800" dirty="0">
                <a:latin typeface="Comic Sans MS" panose="030F0702030302020204" pitchFamily="66" charset="0"/>
              </a:rPr>
              <a:t> if you have different kinds of pets. For example; </a:t>
            </a:r>
            <a:r>
              <a:rPr lang="en-GB" sz="1800" dirty="0" err="1">
                <a:solidFill>
                  <a:schemeClr val="accent6"/>
                </a:solidFill>
                <a:latin typeface="Comic Sans MS" panose="030F0702030302020204" pitchFamily="66" charset="0"/>
              </a:rPr>
              <a:t>En</a:t>
            </a:r>
            <a:r>
              <a:rPr lang="en-GB" sz="1800" dirty="0">
                <a:solidFill>
                  <a:schemeClr val="accent6"/>
                </a:solidFill>
                <a:latin typeface="Comic Sans MS" panose="030F0702030302020204" pitchFamily="66" charset="0"/>
              </a:rPr>
              <a:t> casa </a:t>
            </a:r>
            <a:r>
              <a:rPr lang="en-GB" sz="1800" dirty="0" err="1">
                <a:solidFill>
                  <a:schemeClr val="accent6"/>
                </a:solidFill>
                <a:latin typeface="Comic Sans MS" panose="030F0702030302020204" pitchFamily="66" charset="0"/>
              </a:rPr>
              <a:t>tengo</a:t>
            </a:r>
            <a:r>
              <a:rPr lang="en-GB" sz="1800" dirty="0">
                <a:solidFill>
                  <a:schemeClr val="accent6"/>
                </a:solidFill>
                <a:latin typeface="Comic Sans MS" panose="030F0702030302020204" pitchFamily="66" charset="0"/>
              </a:rPr>
              <a:t> dos </a:t>
            </a:r>
            <a:r>
              <a:rPr lang="en-GB" sz="1800" dirty="0" err="1">
                <a:solidFill>
                  <a:schemeClr val="accent6"/>
                </a:solidFill>
                <a:latin typeface="Comic Sans MS" panose="030F0702030302020204" pitchFamily="66" charset="0"/>
              </a:rPr>
              <a:t>perros</a:t>
            </a:r>
            <a:r>
              <a:rPr lang="en-GB" sz="1800" dirty="0">
                <a:solidFill>
                  <a:schemeClr val="accent6"/>
                </a:solidFill>
                <a:latin typeface="Comic Sans MS" panose="030F0702030302020204" pitchFamily="66" charset="0"/>
              </a:rPr>
              <a:t> y un </a:t>
            </a:r>
            <a:r>
              <a:rPr lang="en-GB" sz="1800" dirty="0" err="1">
                <a:solidFill>
                  <a:schemeClr val="accent6"/>
                </a:solidFill>
                <a:latin typeface="Comic Sans MS" panose="030F0702030302020204" pitchFamily="66" charset="0"/>
              </a:rPr>
              <a:t>gato</a:t>
            </a:r>
            <a:r>
              <a:rPr lang="en-GB" sz="1800" dirty="0">
                <a:solidFill>
                  <a:schemeClr val="accent6"/>
                </a:solidFill>
                <a:latin typeface="Comic Sans MS" panose="030F0702030302020204" pitchFamily="66" charset="0"/>
              </a:rPr>
              <a:t>. </a:t>
            </a:r>
            <a:r>
              <a:rPr lang="en-GB" sz="1800" b="1" dirty="0">
                <a:latin typeface="Comic Sans MS" panose="030F0702030302020204" pitchFamily="66" charset="0"/>
              </a:rPr>
              <a:t>At home, I have 2 dogs and a cat.</a:t>
            </a:r>
          </a:p>
          <a:p>
            <a:pPr marL="0" indent="0">
              <a:buNone/>
            </a:pPr>
            <a:endParaRPr lang="en-GB" sz="1800" dirty="0">
              <a:latin typeface="Comic Sans MS" panose="030F0702030302020204" pitchFamily="66" charset="0"/>
            </a:endParaRPr>
          </a:p>
          <a:p>
            <a:endParaRPr lang="en-GB" sz="2400" dirty="0"/>
          </a:p>
        </p:txBody>
      </p:sp>
      <p:pic>
        <p:nvPicPr>
          <p:cNvPr id="4" name="Picture 3">
            <a:extLst>
              <a:ext uri="{FF2B5EF4-FFF2-40B4-BE49-F238E27FC236}">
                <a16:creationId xmlns:a16="http://schemas.microsoft.com/office/drawing/2014/main" id="{906998F5-D50E-4567-B7AD-6224D617B039}"/>
              </a:ext>
            </a:extLst>
          </p:cNvPr>
          <p:cNvPicPr>
            <a:picLocks noChangeAspect="1"/>
          </p:cNvPicPr>
          <p:nvPr/>
        </p:nvPicPr>
        <p:blipFill rotWithShape="1">
          <a:blip r:embed="rId2"/>
          <a:srcRect t="18980" b="14240"/>
          <a:stretch/>
        </p:blipFill>
        <p:spPr>
          <a:xfrm>
            <a:off x="6098892" y="2492376"/>
            <a:ext cx="4802404" cy="3563372"/>
          </a:xfrm>
          <a:prstGeom prst="rect">
            <a:avLst/>
          </a:prstGeom>
        </p:spPr>
      </p:pic>
    </p:spTree>
    <p:extLst>
      <p:ext uri="{BB962C8B-B14F-4D97-AF65-F5344CB8AC3E}">
        <p14:creationId xmlns:p14="http://schemas.microsoft.com/office/powerpoint/2010/main" val="948354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CE34CDA2-6A05-430F-925C-898047C62E3D}"/>
              </a:ext>
            </a:extLst>
          </p:cNvPr>
          <p:cNvSpPr>
            <a:spLocks noGrp="1" noChangeArrowheads="1"/>
          </p:cNvSpPr>
          <p:nvPr>
            <p:ph type="title"/>
          </p:nvPr>
        </p:nvSpPr>
        <p:spPr/>
        <p:txBody>
          <a:bodyPr/>
          <a:lstStyle/>
          <a:p>
            <a:r>
              <a:rPr lang="en-GB" altLang="en-US" dirty="0"/>
              <a:t>¿</a:t>
            </a:r>
            <a:r>
              <a:rPr lang="en-GB" altLang="en-US" dirty="0" err="1"/>
              <a:t>Qué</a:t>
            </a:r>
            <a:r>
              <a:rPr lang="en-GB" altLang="en-US" dirty="0"/>
              <a:t> </a:t>
            </a:r>
            <a:r>
              <a:rPr lang="en-GB" altLang="en-US" dirty="0" err="1"/>
              <a:t>mascota</a:t>
            </a:r>
            <a:r>
              <a:rPr lang="en-GB" altLang="en-US" dirty="0"/>
              <a:t> </a:t>
            </a:r>
            <a:r>
              <a:rPr lang="en-GB" altLang="en-US" dirty="0" err="1"/>
              <a:t>tienes</a:t>
            </a:r>
            <a:r>
              <a:rPr lang="en-GB" altLang="en-US" dirty="0"/>
              <a:t> </a:t>
            </a:r>
            <a:r>
              <a:rPr lang="en-GB" altLang="en-US" dirty="0" err="1"/>
              <a:t>en</a:t>
            </a:r>
            <a:r>
              <a:rPr lang="en-GB" altLang="en-US" dirty="0"/>
              <a:t> casa?</a:t>
            </a:r>
          </a:p>
        </p:txBody>
      </p:sp>
      <p:sp>
        <p:nvSpPr>
          <p:cNvPr id="30723" name="Content Placeholder 2">
            <a:extLst>
              <a:ext uri="{FF2B5EF4-FFF2-40B4-BE49-F238E27FC236}">
                <a16:creationId xmlns:a16="http://schemas.microsoft.com/office/drawing/2014/main" id="{F96A781C-C3C6-454A-9178-EEBCFA452FAF}"/>
              </a:ext>
            </a:extLst>
          </p:cNvPr>
          <p:cNvSpPr>
            <a:spLocks noGrp="1" noChangeArrowheads="1"/>
          </p:cNvSpPr>
          <p:nvPr>
            <p:ph sz="half" idx="1"/>
          </p:nvPr>
        </p:nvSpPr>
        <p:spPr/>
        <p:txBody>
          <a:bodyPr/>
          <a:lstStyle/>
          <a:p>
            <a:pPr marL="0" indent="0"/>
            <a:r>
              <a:rPr lang="en-GB" altLang="en-US" dirty="0" err="1">
                <a:solidFill>
                  <a:srgbClr val="FF0000"/>
                </a:solidFill>
              </a:rPr>
              <a:t>En</a:t>
            </a:r>
            <a:r>
              <a:rPr lang="en-GB" altLang="en-US" dirty="0">
                <a:solidFill>
                  <a:srgbClr val="FF0000"/>
                </a:solidFill>
              </a:rPr>
              <a:t> casa, </a:t>
            </a:r>
            <a:r>
              <a:rPr lang="en-GB" altLang="en-US" dirty="0" err="1">
                <a:solidFill>
                  <a:srgbClr val="FF0000"/>
                </a:solidFill>
              </a:rPr>
              <a:t>tengo</a:t>
            </a:r>
            <a:r>
              <a:rPr lang="en-GB" altLang="en-US" dirty="0">
                <a:solidFill>
                  <a:srgbClr val="FF0000"/>
                </a:solidFill>
              </a:rPr>
              <a:t> ……….</a:t>
            </a:r>
          </a:p>
          <a:p>
            <a:pPr marL="0" indent="0"/>
            <a:r>
              <a:rPr lang="en-GB" altLang="en-US" dirty="0"/>
              <a:t>At home, I have …………</a:t>
            </a:r>
          </a:p>
          <a:p>
            <a:pPr marL="0" indent="0"/>
            <a:endParaRPr lang="en-GB" altLang="en-US" dirty="0"/>
          </a:p>
          <a:p>
            <a:pPr marL="0" indent="0"/>
            <a:r>
              <a:rPr lang="en-GB" altLang="en-US" dirty="0">
                <a:solidFill>
                  <a:srgbClr val="FF0000"/>
                </a:solidFill>
              </a:rPr>
              <a:t>No </a:t>
            </a:r>
            <a:r>
              <a:rPr lang="en-GB" altLang="en-US" dirty="0" err="1">
                <a:solidFill>
                  <a:srgbClr val="FF0000"/>
                </a:solidFill>
              </a:rPr>
              <a:t>tengo</a:t>
            </a:r>
            <a:r>
              <a:rPr lang="en-GB" altLang="en-US" dirty="0">
                <a:solidFill>
                  <a:srgbClr val="FF0000"/>
                </a:solidFill>
              </a:rPr>
              <a:t> </a:t>
            </a:r>
            <a:r>
              <a:rPr lang="en-GB" altLang="en-US" dirty="0" err="1">
                <a:solidFill>
                  <a:srgbClr val="FF0000"/>
                </a:solidFill>
              </a:rPr>
              <a:t>mascota</a:t>
            </a:r>
            <a:r>
              <a:rPr lang="en-GB" altLang="en-US" dirty="0">
                <a:solidFill>
                  <a:srgbClr val="FF0000"/>
                </a:solidFill>
              </a:rPr>
              <a:t>.</a:t>
            </a:r>
          </a:p>
          <a:p>
            <a:pPr marL="0" indent="0"/>
            <a:r>
              <a:rPr lang="en-GB" altLang="en-US" dirty="0"/>
              <a:t>I don’t have a pet.</a:t>
            </a:r>
          </a:p>
          <a:p>
            <a:pPr marL="0" indent="0"/>
            <a:r>
              <a:rPr lang="en-GB" altLang="en-US" dirty="0"/>
              <a:t>(If you don’t have a pet, make a sentence with the pet(s) that you would like to have)</a:t>
            </a:r>
          </a:p>
        </p:txBody>
      </p:sp>
      <p:sp>
        <p:nvSpPr>
          <p:cNvPr id="30724" name="Content Placeholder 3">
            <a:extLst>
              <a:ext uri="{FF2B5EF4-FFF2-40B4-BE49-F238E27FC236}">
                <a16:creationId xmlns:a16="http://schemas.microsoft.com/office/drawing/2014/main" id="{B2A3FCFB-721C-4800-B062-2FFA5B13AB4A}"/>
              </a:ext>
            </a:extLst>
          </p:cNvPr>
          <p:cNvSpPr>
            <a:spLocks noGrp="1" noChangeArrowheads="1"/>
          </p:cNvSpPr>
          <p:nvPr>
            <p:ph sz="half" idx="2"/>
          </p:nvPr>
        </p:nvSpPr>
        <p:spPr>
          <a:xfrm>
            <a:off x="6170613" y="1600200"/>
            <a:ext cx="4037012" cy="5257800"/>
          </a:xfrm>
        </p:spPr>
        <p:txBody>
          <a:bodyPr/>
          <a:lstStyle/>
          <a:p>
            <a:pPr marL="0" indent="0"/>
            <a:r>
              <a:rPr lang="en-GB" altLang="en-US"/>
              <a:t>Un perro</a:t>
            </a:r>
          </a:p>
          <a:p>
            <a:pPr marL="0" indent="0"/>
            <a:r>
              <a:rPr lang="en-GB" altLang="en-US"/>
              <a:t>Un gato</a:t>
            </a:r>
          </a:p>
          <a:p>
            <a:pPr marL="0" indent="0"/>
            <a:r>
              <a:rPr lang="en-GB" altLang="en-US"/>
              <a:t>Un pez </a:t>
            </a:r>
          </a:p>
          <a:p>
            <a:pPr marL="0" indent="0"/>
            <a:r>
              <a:rPr lang="en-GB" altLang="en-US"/>
              <a:t>Un conejo</a:t>
            </a:r>
          </a:p>
          <a:p>
            <a:pPr marL="0" indent="0"/>
            <a:r>
              <a:rPr lang="en-GB" altLang="en-US"/>
              <a:t>Un pajáro</a:t>
            </a:r>
          </a:p>
          <a:p>
            <a:pPr marL="0" indent="0"/>
            <a:r>
              <a:rPr lang="en-GB" altLang="en-US"/>
              <a:t>Un hámster</a:t>
            </a:r>
          </a:p>
          <a:p>
            <a:pPr marL="0" indent="0"/>
            <a:r>
              <a:rPr lang="en-GB" altLang="en-US"/>
              <a:t>Un cuy</a:t>
            </a:r>
          </a:p>
          <a:p>
            <a:pPr marL="0" indent="0"/>
            <a:r>
              <a:rPr lang="en-GB" altLang="en-US"/>
              <a:t>Un ratón</a:t>
            </a:r>
          </a:p>
          <a:p>
            <a:pPr marL="0" indent="0"/>
            <a:r>
              <a:rPr lang="en-GB" altLang="en-US"/>
              <a:t>Una tortuga</a:t>
            </a:r>
          </a:p>
          <a:p>
            <a:pPr marL="0" indent="0"/>
            <a:r>
              <a:rPr lang="en-GB" altLang="en-US"/>
              <a:t>Una araña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
            <a:extLst>
              <a:ext uri="{FF2B5EF4-FFF2-40B4-BE49-F238E27FC236}">
                <a16:creationId xmlns:a16="http://schemas.microsoft.com/office/drawing/2014/main" id="{73A7DB07-04BC-4F36-A908-66678272A9AE}"/>
              </a:ext>
            </a:extLst>
          </p:cNvPr>
          <p:cNvGraphicFramePr>
            <a:graphicFrameLocks noChangeAspect="1"/>
          </p:cNvGraphicFramePr>
          <p:nvPr>
            <p:extLst>
              <p:ext uri="{D42A27DB-BD31-4B8C-83A1-F6EECF244321}">
                <p14:modId xmlns:p14="http://schemas.microsoft.com/office/powerpoint/2010/main" val="2418202368"/>
              </p:ext>
            </p:extLst>
          </p:nvPr>
        </p:nvGraphicFramePr>
        <p:xfrm>
          <a:off x="4986338" y="2952750"/>
          <a:ext cx="1579562" cy="501650"/>
        </p:xfrm>
        <a:graphic>
          <a:graphicData uri="http://schemas.openxmlformats.org/presentationml/2006/ole">
            <mc:AlternateContent xmlns:mc="http://schemas.openxmlformats.org/markup-compatibility/2006">
              <mc:Choice xmlns:v="urn:schemas-microsoft-com:vml" Requires="v">
                <p:oleObj spid="_x0000_s2055" name="Packager Shell Object" showAsIcon="1" r:id="rId3" imgW="1608120" imgH="497520" progId="Package">
                  <p:embed/>
                </p:oleObj>
              </mc:Choice>
              <mc:Fallback>
                <p:oleObj name="Packager Shell Object" showAsIcon="1" r:id="rId3" imgW="1608120" imgH="497520" progId="Package">
                  <p:embed/>
                  <p:pic>
                    <p:nvPicPr>
                      <p:cNvPr id="4098" name="Object 1">
                        <a:extLst>
                          <a:ext uri="{FF2B5EF4-FFF2-40B4-BE49-F238E27FC236}">
                            <a16:creationId xmlns:a16="http://schemas.microsoft.com/office/drawing/2014/main" id="{73A7DB07-04BC-4F36-A908-66678272A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338" y="2952750"/>
                        <a:ext cx="1579562"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4C0B10B-D2C4-4A54-AFAD-3D27DF88BB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B6BADB90-C74B-40D6-86DC-503F65FCE8D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2"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2DF5096-E051-498C-A3ED-CBA77A813AAC}"/>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1047280" y="759805"/>
            <a:ext cx="10306520" cy="1325563"/>
          </a:xfrm>
        </p:spPr>
        <p:txBody>
          <a:bodyPr>
            <a:normAutofit/>
          </a:bodyPr>
          <a:lstStyle/>
          <a:p>
            <a:pPr marL="571500" indent="-571500">
              <a:buFont typeface="Arial" panose="020B0604020202020204" pitchFamily="34" charset="0"/>
              <a:buChar char="•"/>
            </a:pPr>
            <a:r>
              <a:rPr lang="en-GB" sz="4000" u="sng" dirty="0">
                <a:solidFill>
                  <a:srgbClr val="FFFFFF"/>
                </a:solidFill>
                <a:latin typeface="Comic Sans MS" panose="030F0702030302020204" pitchFamily="66" charset="0"/>
              </a:rPr>
              <a:t>Instructions for slides 21-30     </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1424904" y="2494450"/>
            <a:ext cx="4568123" cy="4144889"/>
          </a:xfrm>
        </p:spPr>
        <p:txBody>
          <a:bodyPr>
            <a:normAutofit/>
          </a:bodyPr>
          <a:lstStyle/>
          <a:p>
            <a:r>
              <a:rPr lang="en-GB" dirty="0">
                <a:latin typeface="Comic Sans MS" panose="030F0702030302020204" pitchFamily="66" charset="0"/>
              </a:rPr>
              <a:t>Can you guess the pet in Spanish, before they appear?</a:t>
            </a:r>
          </a:p>
          <a:p>
            <a:pPr marL="0" indent="0">
              <a:buNone/>
            </a:pPr>
            <a:endParaRPr lang="en-GB" sz="1800" dirty="0">
              <a:latin typeface="Comic Sans MS" panose="030F0702030302020204" pitchFamily="66" charset="0"/>
            </a:endParaRPr>
          </a:p>
          <a:p>
            <a:endParaRPr lang="en-GB" sz="2400" dirty="0"/>
          </a:p>
        </p:txBody>
      </p:sp>
      <p:pic>
        <p:nvPicPr>
          <p:cNvPr id="4" name="Picture 3">
            <a:extLst>
              <a:ext uri="{FF2B5EF4-FFF2-40B4-BE49-F238E27FC236}">
                <a16:creationId xmlns:a16="http://schemas.microsoft.com/office/drawing/2014/main" id="{906998F5-D50E-4567-B7AD-6224D617B039}"/>
              </a:ext>
            </a:extLst>
          </p:cNvPr>
          <p:cNvPicPr>
            <a:picLocks noChangeAspect="1"/>
          </p:cNvPicPr>
          <p:nvPr/>
        </p:nvPicPr>
        <p:blipFill rotWithShape="1">
          <a:blip r:embed="rId2"/>
          <a:srcRect t="18980" b="14240"/>
          <a:stretch/>
        </p:blipFill>
        <p:spPr>
          <a:xfrm>
            <a:off x="6098892" y="2492376"/>
            <a:ext cx="4802404" cy="3563372"/>
          </a:xfrm>
          <a:prstGeom prst="rect">
            <a:avLst/>
          </a:prstGeom>
        </p:spPr>
      </p:pic>
    </p:spTree>
    <p:extLst>
      <p:ext uri="{BB962C8B-B14F-4D97-AF65-F5344CB8AC3E}">
        <p14:creationId xmlns:p14="http://schemas.microsoft.com/office/powerpoint/2010/main" val="209502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1985CD92-47B6-4E2D-982A-80994F013739}"/>
              </a:ext>
            </a:extLst>
          </p:cNvPr>
          <p:cNvSpPr>
            <a:spLocks noChangeArrowheads="1"/>
          </p:cNvSpPr>
          <p:nvPr/>
        </p:nvSpPr>
        <p:spPr bwMode="auto">
          <a:xfrm>
            <a:off x="1905000" y="2089150"/>
            <a:ext cx="8332788"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sp>
        <p:nvSpPr>
          <p:cNvPr id="4098" name="Text Box 2">
            <a:extLst>
              <a:ext uri="{FF2B5EF4-FFF2-40B4-BE49-F238E27FC236}">
                <a16:creationId xmlns:a16="http://schemas.microsoft.com/office/drawing/2014/main" id="{F4A813FC-BA23-480B-AF11-9670856A0941}"/>
              </a:ext>
            </a:extLst>
          </p:cNvPr>
          <p:cNvSpPr txBox="1">
            <a:spLocks noChangeArrowheads="1"/>
          </p:cNvSpPr>
          <p:nvPr/>
        </p:nvSpPr>
        <p:spPr bwMode="auto">
          <a:xfrm>
            <a:off x="-425726" y="0"/>
            <a:ext cx="12167152"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perro</a:t>
            </a:r>
            <a:r>
              <a:rPr lang="en-GB" altLang="en-US" sz="24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perrr</a:t>
            </a:r>
            <a:r>
              <a:rPr lang="en-GB" altLang="en-US" sz="2400" b="1" dirty="0">
                <a:solidFill>
                  <a:srgbClr val="FF0000"/>
                </a:solidFill>
                <a:latin typeface="Comic Sans MS" panose="030F0702030302020204" pitchFamily="66" charset="0"/>
              </a:rPr>
              <a:t>-oh)</a:t>
            </a:r>
            <a:endParaRPr lang="en-GB" altLang="en-US" sz="2400" b="1" dirty="0">
              <a:solidFill>
                <a:srgbClr val="0070C0"/>
              </a:solidFill>
              <a:latin typeface="Comic Sans MS" panose="030F0702030302020204" pitchFamily="66" charset="0"/>
            </a:endParaRPr>
          </a:p>
        </p:txBody>
      </p:sp>
      <p:pic>
        <p:nvPicPr>
          <p:cNvPr id="8197" name="Picture 5">
            <a:extLst>
              <a:ext uri="{FF2B5EF4-FFF2-40B4-BE49-F238E27FC236}">
                <a16:creationId xmlns:a16="http://schemas.microsoft.com/office/drawing/2014/main" id="{6E1F9FAC-12FC-478C-8F86-8A8BA50B3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89150"/>
            <a:ext cx="8332788" cy="263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5809778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97"/>
                                        </p:tgtEl>
                                        <p:attrNameLst>
                                          <p:attrName>style.visibility</p:attrName>
                                        </p:attrNameLst>
                                      </p:cBhvr>
                                      <p:to>
                                        <p:strVal val="visible"/>
                                      </p:to>
                                    </p:set>
                                    <p:animEffect transition="in" filter="fade">
                                      <p:cBhvr>
                                        <p:cTn id="7" dur="1000"/>
                                        <p:tgtEl>
                                          <p:spTgt spid="8197"/>
                                        </p:tgtEl>
                                      </p:cBhvr>
                                    </p:animEffect>
                                    <p:anim calcmode="lin" valueType="num">
                                      <p:cBhvr>
                                        <p:cTn id="8" dur="1000" fill="hold"/>
                                        <p:tgtEl>
                                          <p:spTgt spid="8197"/>
                                        </p:tgtEl>
                                        <p:attrNameLst>
                                          <p:attrName>ppt_x</p:attrName>
                                        </p:attrNameLst>
                                      </p:cBhvr>
                                      <p:tavLst>
                                        <p:tav tm="0">
                                          <p:val>
                                            <p:strVal val="#ppt_x"/>
                                          </p:val>
                                        </p:tav>
                                        <p:tav tm="100000">
                                          <p:val>
                                            <p:strVal val="#ppt_x"/>
                                          </p:val>
                                        </p:tav>
                                      </p:tavLst>
                                    </p:anim>
                                    <p:anim calcmode="lin" valueType="num">
                                      <p:cBhvr>
                                        <p:cTn id="9"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anim calcmode="lin" valueType="num">
                                      <p:cBhvr>
                                        <p:cTn id="15" dur="1000" fill="hold"/>
                                        <p:tgtEl>
                                          <p:spTgt spid="4098"/>
                                        </p:tgtEl>
                                        <p:attrNameLst>
                                          <p:attrName>ppt_x</p:attrName>
                                        </p:attrNameLst>
                                      </p:cBhvr>
                                      <p:tavLst>
                                        <p:tav tm="0">
                                          <p:val>
                                            <p:strVal val="#ppt_x"/>
                                          </p:val>
                                        </p:tav>
                                        <p:tav tm="100000">
                                          <p:val>
                                            <p:strVal val="#ppt_x"/>
                                          </p:val>
                                        </p:tav>
                                      </p:tavLst>
                                    </p:anim>
                                    <p:anim calcmode="lin" valueType="num">
                                      <p:cBhvr>
                                        <p:cTn id="1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7" fill="hold" nodeType="interactiveSeq">
                <p:stCondLst>
                  <p:cond delay="0"/>
                </p:stCondLst>
              </p:cTn>
            </p:par>
          </p:childTnLst>
        </p:cTn>
      </p:par>
    </p:tnLst>
    <p:bldLst>
      <p:bldP spid="409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076953DA-5FDD-4C48-91D5-6E0E4C32C306}"/>
              </a:ext>
            </a:extLst>
          </p:cNvPr>
          <p:cNvSpPr txBox="1">
            <a:spLocks noChangeArrowheads="1"/>
          </p:cNvSpPr>
          <p:nvPr/>
        </p:nvSpPr>
        <p:spPr bwMode="auto">
          <a:xfrm>
            <a:off x="-213691" y="-3173"/>
            <a:ext cx="11716578"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gato</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gat-oh)</a:t>
            </a:r>
            <a:endParaRPr lang="en-GB" altLang="en-US" sz="2400" b="1" dirty="0">
              <a:solidFill>
                <a:srgbClr val="0070C0"/>
              </a:solidFill>
              <a:latin typeface="Comic Sans MS" panose="030F0702030302020204" pitchFamily="66" charset="0"/>
            </a:endParaRPr>
          </a:p>
        </p:txBody>
      </p:sp>
      <p:sp>
        <p:nvSpPr>
          <p:cNvPr id="5122" name="Rectangle 2">
            <a:extLst>
              <a:ext uri="{FF2B5EF4-FFF2-40B4-BE49-F238E27FC236}">
                <a16:creationId xmlns:a16="http://schemas.microsoft.com/office/drawing/2014/main" id="{25676808-4A13-4F9C-8DE3-ABFAFD46E48B}"/>
              </a:ext>
            </a:extLst>
          </p:cNvPr>
          <p:cNvSpPr>
            <a:spLocks noChangeArrowheads="1"/>
          </p:cNvSpPr>
          <p:nvPr/>
        </p:nvSpPr>
        <p:spPr bwMode="auto">
          <a:xfrm>
            <a:off x="1931988" y="1554164"/>
            <a:ext cx="8355012" cy="369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10244" name="Picture 4">
            <a:extLst>
              <a:ext uri="{FF2B5EF4-FFF2-40B4-BE49-F238E27FC236}">
                <a16:creationId xmlns:a16="http://schemas.microsoft.com/office/drawing/2014/main" id="{68081A99-0190-46D4-8A29-18BC65D2D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1554164"/>
            <a:ext cx="8355012" cy="3697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805432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1000"/>
                                        <p:tgtEl>
                                          <p:spTgt spid="10244"/>
                                        </p:tgtEl>
                                      </p:cBhvr>
                                    </p:animEffect>
                                    <p:anim calcmode="lin" valueType="num">
                                      <p:cBhvr>
                                        <p:cTn id="8" dur="1000" fill="hold"/>
                                        <p:tgtEl>
                                          <p:spTgt spid="10244"/>
                                        </p:tgtEl>
                                        <p:attrNameLst>
                                          <p:attrName>ppt_x</p:attrName>
                                        </p:attrNameLst>
                                      </p:cBhvr>
                                      <p:tavLst>
                                        <p:tav tm="0">
                                          <p:val>
                                            <p:strVal val="#ppt_x"/>
                                          </p:val>
                                        </p:tav>
                                        <p:tav tm="100000">
                                          <p:val>
                                            <p:strVal val="#ppt_x"/>
                                          </p:val>
                                        </p:tav>
                                      </p:tavLst>
                                    </p:anim>
                                    <p:anim calcmode="lin" valueType="num">
                                      <p:cBhvr>
                                        <p:cTn id="9" dur="1000" fill="hold"/>
                                        <p:tgtEl>
                                          <p:spTgt spid="1024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21"/>
                                        </p:tgtEl>
                                        <p:attrNameLst>
                                          <p:attrName>style.visibility</p:attrName>
                                        </p:attrNameLst>
                                      </p:cBhvr>
                                      <p:to>
                                        <p:strVal val="visible"/>
                                      </p:to>
                                    </p:set>
                                    <p:animEffect transition="in" filter="fade">
                                      <p:cBhvr>
                                        <p:cTn id="14" dur="1000"/>
                                        <p:tgtEl>
                                          <p:spTgt spid="5121"/>
                                        </p:tgtEl>
                                      </p:cBhvr>
                                    </p:animEffect>
                                    <p:anim calcmode="lin" valueType="num">
                                      <p:cBhvr>
                                        <p:cTn id="15" dur="1000" fill="hold"/>
                                        <p:tgtEl>
                                          <p:spTgt spid="5121"/>
                                        </p:tgtEl>
                                        <p:attrNameLst>
                                          <p:attrName>ppt_x</p:attrName>
                                        </p:attrNameLst>
                                      </p:cBhvr>
                                      <p:tavLst>
                                        <p:tav tm="0">
                                          <p:val>
                                            <p:strVal val="#ppt_x"/>
                                          </p:val>
                                        </p:tav>
                                        <p:tav tm="100000">
                                          <p:val>
                                            <p:strVal val="#ppt_x"/>
                                          </p:val>
                                        </p:tav>
                                      </p:tavLst>
                                    </p:anim>
                                    <p:anim calcmode="lin" valueType="num">
                                      <p:cBhvr>
                                        <p:cTn id="16" dur="1000" fill="hold"/>
                                        <p:tgtEl>
                                          <p:spTgt spid="51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4EE15D3F-0054-416A-9F36-1214F85DE83E}"/>
              </a:ext>
            </a:extLst>
          </p:cNvPr>
          <p:cNvSpPr txBox="1">
            <a:spLocks noChangeArrowheads="1"/>
          </p:cNvSpPr>
          <p:nvPr/>
        </p:nvSpPr>
        <p:spPr bwMode="auto">
          <a:xfrm>
            <a:off x="0" y="-43657"/>
            <a:ext cx="11131826"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hámster</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aamster</a:t>
            </a:r>
            <a:r>
              <a:rPr lang="en-GB" altLang="en-US" sz="2400" b="1" dirty="0">
                <a:solidFill>
                  <a:srgbClr val="FF0000"/>
                </a:solidFill>
                <a:latin typeface="Comic Sans MS" panose="030F0702030302020204" pitchFamily="66" charset="0"/>
              </a:rPr>
              <a:t>)</a:t>
            </a:r>
            <a:endParaRPr lang="en-GB" altLang="en-US" sz="2400" b="1" dirty="0">
              <a:solidFill>
                <a:srgbClr val="0070C0"/>
              </a:solidFill>
              <a:latin typeface="Comic Sans MS" panose="030F0702030302020204" pitchFamily="66" charset="0"/>
            </a:endParaRPr>
          </a:p>
        </p:txBody>
      </p:sp>
      <p:sp>
        <p:nvSpPr>
          <p:cNvPr id="6146" name="Rectangle 2">
            <a:extLst>
              <a:ext uri="{FF2B5EF4-FFF2-40B4-BE49-F238E27FC236}">
                <a16:creationId xmlns:a16="http://schemas.microsoft.com/office/drawing/2014/main" id="{DEFC3D40-0FF8-4016-BE42-A4BEE20C2B94}"/>
              </a:ext>
            </a:extLst>
          </p:cNvPr>
          <p:cNvSpPr>
            <a:spLocks noChangeArrowheads="1"/>
          </p:cNvSpPr>
          <p:nvPr/>
        </p:nvSpPr>
        <p:spPr bwMode="auto">
          <a:xfrm>
            <a:off x="2833688" y="1874839"/>
            <a:ext cx="6977062" cy="373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12292" name="Picture 4">
            <a:extLst>
              <a:ext uri="{FF2B5EF4-FFF2-40B4-BE49-F238E27FC236}">
                <a16:creationId xmlns:a16="http://schemas.microsoft.com/office/drawing/2014/main" id="{4BA280E1-E716-4EC1-BC36-B863E5F1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6" y="1304925"/>
            <a:ext cx="6977063"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498925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fade">
                                      <p:cBhvr>
                                        <p:cTn id="7" dur="1000"/>
                                        <p:tgtEl>
                                          <p:spTgt spid="12292"/>
                                        </p:tgtEl>
                                      </p:cBhvr>
                                    </p:animEffect>
                                    <p:anim calcmode="lin" valueType="num">
                                      <p:cBhvr>
                                        <p:cTn id="8" dur="1000" fill="hold"/>
                                        <p:tgtEl>
                                          <p:spTgt spid="12292"/>
                                        </p:tgtEl>
                                        <p:attrNameLst>
                                          <p:attrName>ppt_x</p:attrName>
                                        </p:attrNameLst>
                                      </p:cBhvr>
                                      <p:tavLst>
                                        <p:tav tm="0">
                                          <p:val>
                                            <p:strVal val="#ppt_x"/>
                                          </p:val>
                                        </p:tav>
                                        <p:tav tm="100000">
                                          <p:val>
                                            <p:strVal val="#ppt_x"/>
                                          </p:val>
                                        </p:tav>
                                      </p:tavLst>
                                    </p:anim>
                                    <p:anim calcmode="lin" valueType="num">
                                      <p:cBhvr>
                                        <p:cTn id="9" dur="1000" fill="hold"/>
                                        <p:tgtEl>
                                          <p:spTgt spid="1229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145"/>
                                        </p:tgtEl>
                                        <p:attrNameLst>
                                          <p:attrName>style.visibility</p:attrName>
                                        </p:attrNameLst>
                                      </p:cBhvr>
                                      <p:to>
                                        <p:strVal val="visible"/>
                                      </p:to>
                                    </p:set>
                                    <p:animEffect transition="in" filter="fade">
                                      <p:cBhvr>
                                        <p:cTn id="14" dur="1000"/>
                                        <p:tgtEl>
                                          <p:spTgt spid="6145"/>
                                        </p:tgtEl>
                                      </p:cBhvr>
                                    </p:animEffect>
                                    <p:anim calcmode="lin" valueType="num">
                                      <p:cBhvr>
                                        <p:cTn id="15" dur="1000" fill="hold"/>
                                        <p:tgtEl>
                                          <p:spTgt spid="6145"/>
                                        </p:tgtEl>
                                        <p:attrNameLst>
                                          <p:attrName>ppt_x</p:attrName>
                                        </p:attrNameLst>
                                      </p:cBhvr>
                                      <p:tavLst>
                                        <p:tav tm="0">
                                          <p:val>
                                            <p:strVal val="#ppt_x"/>
                                          </p:val>
                                        </p:tav>
                                        <p:tav tm="100000">
                                          <p:val>
                                            <p:strVal val="#ppt_x"/>
                                          </p:val>
                                        </p:tav>
                                      </p:tavLst>
                                    </p:anim>
                                    <p:anim calcmode="lin" valueType="num">
                                      <p:cBhvr>
                                        <p:cTn id="16" dur="1000" fill="hold"/>
                                        <p:tgtEl>
                                          <p:spTgt spid="61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95DD1589-A318-4262-8214-8E6946EDD7A8}"/>
              </a:ext>
            </a:extLst>
          </p:cNvPr>
          <p:cNvSpPr txBox="1">
            <a:spLocks noChangeArrowheads="1"/>
          </p:cNvSpPr>
          <p:nvPr/>
        </p:nvSpPr>
        <p:spPr bwMode="auto">
          <a:xfrm>
            <a:off x="330960" y="128932"/>
            <a:ext cx="11264692"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pez</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peth</a:t>
            </a:r>
            <a:r>
              <a:rPr lang="en-GB" altLang="en-US" sz="2400" b="1" dirty="0">
                <a:solidFill>
                  <a:srgbClr val="FF0000"/>
                </a:solidFill>
                <a:latin typeface="Comic Sans MS" panose="030F0702030302020204" pitchFamily="66" charset="0"/>
              </a:rPr>
              <a:t>)</a:t>
            </a:r>
            <a:endParaRPr lang="en-GB" altLang="en-US" sz="2400" b="1" dirty="0">
              <a:solidFill>
                <a:srgbClr val="0070C0"/>
              </a:solidFill>
              <a:latin typeface="Comic Sans MS" panose="030F0702030302020204" pitchFamily="66" charset="0"/>
            </a:endParaRPr>
          </a:p>
        </p:txBody>
      </p:sp>
      <p:sp>
        <p:nvSpPr>
          <p:cNvPr id="7170" name="Rectangle 2">
            <a:extLst>
              <a:ext uri="{FF2B5EF4-FFF2-40B4-BE49-F238E27FC236}">
                <a16:creationId xmlns:a16="http://schemas.microsoft.com/office/drawing/2014/main" id="{CA61DA4C-A0D3-447F-AB69-7AFFF1214FAF}"/>
              </a:ext>
            </a:extLst>
          </p:cNvPr>
          <p:cNvSpPr>
            <a:spLocks noChangeArrowheads="1"/>
          </p:cNvSpPr>
          <p:nvPr/>
        </p:nvSpPr>
        <p:spPr bwMode="auto">
          <a:xfrm>
            <a:off x="3143250" y="1331913"/>
            <a:ext cx="5334000" cy="378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14340" name="Picture 4">
            <a:extLst>
              <a:ext uri="{FF2B5EF4-FFF2-40B4-BE49-F238E27FC236}">
                <a16:creationId xmlns:a16="http://schemas.microsoft.com/office/drawing/2014/main" id="{E6D3BD5D-FED1-4A13-9F5D-FDFA6F2DB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842" y="2246313"/>
            <a:ext cx="5334000" cy="378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411700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fade">
                                      <p:cBhvr>
                                        <p:cTn id="7" dur="1000"/>
                                        <p:tgtEl>
                                          <p:spTgt spid="14340"/>
                                        </p:tgtEl>
                                      </p:cBhvr>
                                    </p:animEffect>
                                    <p:anim calcmode="lin" valueType="num">
                                      <p:cBhvr>
                                        <p:cTn id="8" dur="1000" fill="hold"/>
                                        <p:tgtEl>
                                          <p:spTgt spid="14340"/>
                                        </p:tgtEl>
                                        <p:attrNameLst>
                                          <p:attrName>ppt_x</p:attrName>
                                        </p:attrNameLst>
                                      </p:cBhvr>
                                      <p:tavLst>
                                        <p:tav tm="0">
                                          <p:val>
                                            <p:strVal val="#ppt_x"/>
                                          </p:val>
                                        </p:tav>
                                        <p:tav tm="100000">
                                          <p:val>
                                            <p:strVal val="#ppt_x"/>
                                          </p:val>
                                        </p:tav>
                                      </p:tavLst>
                                    </p:anim>
                                    <p:anim calcmode="lin" valueType="num">
                                      <p:cBhvr>
                                        <p:cTn id="9" dur="1000" fill="hold"/>
                                        <p:tgtEl>
                                          <p:spTgt spid="1434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69"/>
                                        </p:tgtEl>
                                        <p:attrNameLst>
                                          <p:attrName>style.visibility</p:attrName>
                                        </p:attrNameLst>
                                      </p:cBhvr>
                                      <p:to>
                                        <p:strVal val="visible"/>
                                      </p:to>
                                    </p:set>
                                    <p:animEffect transition="in" filter="fade">
                                      <p:cBhvr>
                                        <p:cTn id="14" dur="1000"/>
                                        <p:tgtEl>
                                          <p:spTgt spid="7169"/>
                                        </p:tgtEl>
                                      </p:cBhvr>
                                    </p:animEffect>
                                    <p:anim calcmode="lin" valueType="num">
                                      <p:cBhvr>
                                        <p:cTn id="15" dur="1000" fill="hold"/>
                                        <p:tgtEl>
                                          <p:spTgt spid="7169"/>
                                        </p:tgtEl>
                                        <p:attrNameLst>
                                          <p:attrName>ppt_x</p:attrName>
                                        </p:attrNameLst>
                                      </p:cBhvr>
                                      <p:tavLst>
                                        <p:tav tm="0">
                                          <p:val>
                                            <p:strVal val="#ppt_x"/>
                                          </p:val>
                                        </p:tav>
                                        <p:tav tm="100000">
                                          <p:val>
                                            <p:strVal val="#ppt_x"/>
                                          </p:val>
                                        </p:tav>
                                      </p:tavLst>
                                    </p:anim>
                                    <p:anim calcmode="lin" valueType="num">
                                      <p:cBhvr>
                                        <p:cTn id="16" dur="1000" fill="hold"/>
                                        <p:tgtEl>
                                          <p:spTgt spid="7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6A04678C-80ED-4A9B-86F0-FE74DAD36C57}"/>
              </a:ext>
            </a:extLst>
          </p:cNvPr>
          <p:cNvSpPr txBox="1">
            <a:spLocks noChangeArrowheads="1"/>
          </p:cNvSpPr>
          <p:nvPr/>
        </p:nvSpPr>
        <p:spPr bwMode="auto">
          <a:xfrm>
            <a:off x="0" y="266591"/>
            <a:ext cx="10445888"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ratón</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raat</a:t>
            </a:r>
            <a:r>
              <a:rPr lang="en-GB" altLang="en-US" sz="2400" b="1" dirty="0">
                <a:solidFill>
                  <a:srgbClr val="FF0000"/>
                </a:solidFill>
                <a:latin typeface="Comic Sans MS" panose="030F0702030302020204" pitchFamily="66" charset="0"/>
              </a:rPr>
              <a:t>-on)</a:t>
            </a:r>
            <a:endParaRPr lang="en-GB" altLang="en-US" sz="2400" b="1" dirty="0">
              <a:solidFill>
                <a:srgbClr val="0070C0"/>
              </a:solidFill>
              <a:latin typeface="Comic Sans MS" panose="030F0702030302020204" pitchFamily="66" charset="0"/>
            </a:endParaRPr>
          </a:p>
        </p:txBody>
      </p:sp>
      <p:sp>
        <p:nvSpPr>
          <p:cNvPr id="16387" name="Rectangle 3">
            <a:extLst>
              <a:ext uri="{FF2B5EF4-FFF2-40B4-BE49-F238E27FC236}">
                <a16:creationId xmlns:a16="http://schemas.microsoft.com/office/drawing/2014/main" id="{C1B6A83E-4F6E-4CE6-9C1C-A932C384336B}"/>
              </a:ext>
            </a:extLst>
          </p:cNvPr>
          <p:cNvSpPr>
            <a:spLocks noChangeArrowheads="1"/>
          </p:cNvSpPr>
          <p:nvPr/>
        </p:nvSpPr>
        <p:spPr bwMode="auto">
          <a:xfrm>
            <a:off x="3303589" y="2349500"/>
            <a:ext cx="3455987"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sp>
        <p:nvSpPr>
          <p:cNvPr id="16388" name="Rectangle 4">
            <a:extLst>
              <a:ext uri="{FF2B5EF4-FFF2-40B4-BE49-F238E27FC236}">
                <a16:creationId xmlns:a16="http://schemas.microsoft.com/office/drawing/2014/main" id="{6B767A6F-3657-4133-B322-314596A90661}"/>
              </a:ext>
            </a:extLst>
          </p:cNvPr>
          <p:cNvSpPr>
            <a:spLocks noChangeArrowheads="1"/>
          </p:cNvSpPr>
          <p:nvPr/>
        </p:nvSpPr>
        <p:spPr bwMode="auto">
          <a:xfrm>
            <a:off x="1679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8197" name="Picture 5">
            <a:extLst>
              <a:ext uri="{FF2B5EF4-FFF2-40B4-BE49-F238E27FC236}">
                <a16:creationId xmlns:a16="http://schemas.microsoft.com/office/drawing/2014/main" id="{7125A2AC-6133-4DB7-82D5-C6AFC66E6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331" y="2740993"/>
            <a:ext cx="3524250" cy="347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1556494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8197"/>
                                        </p:tgtEl>
                                        <p:attrNameLst>
                                          <p:attrName>style.visibility</p:attrName>
                                        </p:attrNameLst>
                                      </p:cBhvr>
                                      <p:to>
                                        <p:strVal val="visible"/>
                                      </p:to>
                                    </p:set>
                                    <p:animEffect transition="in" filter="fade">
                                      <p:cBhvr additive="repl">
                                        <p:cTn id="7" dur="1000"/>
                                        <p:tgtEl>
                                          <p:spTgt spid="8197"/>
                                        </p:tgtEl>
                                      </p:cBhvr>
                                    </p:animEffect>
                                    <p:anim calcmode="lin" valueType="num">
                                      <p:cBhvr additive="repl">
                                        <p:cTn id="8" dur="1000" fill="hold"/>
                                        <p:tgtEl>
                                          <p:spTgt spid="8197"/>
                                        </p:tgtEl>
                                        <p:attrNameLst>
                                          <p:attrName>ppt_x</p:attrName>
                                        </p:attrNameLst>
                                      </p:cBhvr>
                                      <p:tavLst>
                                        <p:tav>
                                          <p:val>
                                            <p:strVal val="#ppt_x"/>
                                          </p:val>
                                        </p:tav>
                                        <p:tav>
                                          <p:val>
                                            <p:strVal val="#ppt_x"/>
                                          </p:val>
                                        </p:tav>
                                      </p:tavLst>
                                    </p:anim>
                                    <p:anim calcmode="lin" valueType="num">
                                      <p:cBhvr additive="repl">
                                        <p:cTn id="9" dur="1000" fill="hold"/>
                                        <p:tgtEl>
                                          <p:spTgt spid="8197"/>
                                        </p:tgtEl>
                                        <p:attrNameLst>
                                          <p:attrName>ppt_y</p:attrName>
                                        </p:attrNameLst>
                                      </p:cBhvr>
                                      <p:tavLst>
                                        <p:tav>
                                          <p:val>
                                            <p:strVal val="#ppt_y+.1"/>
                                          </p:val>
                                        </p:tav>
                                        <p:tav>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additive="repl">
                                        <p:cTn id="13" dur="1" fill="hold">
                                          <p:stCondLst>
                                            <p:cond delay="0"/>
                                          </p:stCondLst>
                                        </p:cTn>
                                        <p:tgtEl>
                                          <p:spTgt spid="8193"/>
                                        </p:tgtEl>
                                        <p:attrNameLst>
                                          <p:attrName>style.visibility</p:attrName>
                                        </p:attrNameLst>
                                      </p:cBhvr>
                                      <p:to>
                                        <p:strVal val="visible"/>
                                      </p:to>
                                    </p:set>
                                    <p:animEffect transition="in" filter="fade">
                                      <p:cBhvr additive="repl">
                                        <p:cTn id="14" dur="1000"/>
                                        <p:tgtEl>
                                          <p:spTgt spid="8193"/>
                                        </p:tgtEl>
                                      </p:cBhvr>
                                    </p:animEffect>
                                    <p:anim calcmode="lin" valueType="num">
                                      <p:cBhvr additive="repl">
                                        <p:cTn id="15" dur="1000" fill="hold"/>
                                        <p:tgtEl>
                                          <p:spTgt spid="8193"/>
                                        </p:tgtEl>
                                        <p:attrNameLst>
                                          <p:attrName>ppt_x</p:attrName>
                                        </p:attrNameLst>
                                      </p:cBhvr>
                                      <p:tavLst>
                                        <p:tav>
                                          <p:val>
                                            <p:strVal val="#ppt_x"/>
                                          </p:val>
                                        </p:tav>
                                        <p:tav>
                                          <p:val>
                                            <p:strVal val="#ppt_x"/>
                                          </p:val>
                                        </p:tav>
                                      </p:tavLst>
                                    </p:anim>
                                    <p:anim calcmode="lin" valueType="num">
                                      <p:cBhvr additive="repl">
                                        <p:cTn id="16" dur="1000" fill="hold"/>
                                        <p:tgtEl>
                                          <p:spTgt spid="8193"/>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a:extLst>
              <a:ext uri="{FF2B5EF4-FFF2-40B4-BE49-F238E27FC236}">
                <a16:creationId xmlns:a16="http://schemas.microsoft.com/office/drawing/2014/main" id="{995B4FEC-804B-46B7-B12C-39CF84A3AFDC}"/>
              </a:ext>
            </a:extLst>
          </p:cNvPr>
          <p:cNvSpPr txBox="1">
            <a:spLocks noChangeArrowheads="1"/>
          </p:cNvSpPr>
          <p:nvPr/>
        </p:nvSpPr>
        <p:spPr bwMode="auto">
          <a:xfrm>
            <a:off x="1939925" y="1417639"/>
            <a:ext cx="8229600" cy="532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9725">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7200" b="1" dirty="0">
                <a:solidFill>
                  <a:srgbClr val="558ED5"/>
                </a:solidFill>
                <a:latin typeface="Comic Sans MS" panose="030F0702030302020204" pitchFamily="66" charset="0"/>
              </a:rPr>
              <a:t>Un </a:t>
            </a:r>
            <a:r>
              <a:rPr lang="en-GB" altLang="en-US" sz="7200" b="1" dirty="0" err="1">
                <a:solidFill>
                  <a:srgbClr val="558ED5"/>
                </a:solidFill>
                <a:latin typeface="Comic Sans MS" panose="030F0702030302020204" pitchFamily="66" charset="0"/>
              </a:rPr>
              <a:t>conejo</a:t>
            </a:r>
            <a:r>
              <a:rPr lang="en-GB" altLang="en-US" sz="7200" b="1" dirty="0">
                <a:solidFill>
                  <a:srgbClr val="558ED5"/>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kon</a:t>
            </a:r>
            <a:r>
              <a:rPr lang="en-GB" altLang="en-US" sz="2400" b="1" dirty="0">
                <a:solidFill>
                  <a:srgbClr val="FF0000"/>
                </a:solidFill>
                <a:latin typeface="Comic Sans MS" panose="030F0702030302020204" pitchFamily="66" charset="0"/>
              </a:rPr>
              <a:t>-eh-co)</a:t>
            </a:r>
            <a:endParaRPr lang="en-GB" altLang="en-US" sz="2400" b="1" dirty="0">
              <a:solidFill>
                <a:srgbClr val="558ED5"/>
              </a:solidFill>
              <a:latin typeface="Comic Sans MS" panose="030F0702030302020204" pitchFamily="66" charset="0"/>
            </a:endParaRPr>
          </a:p>
          <a:p>
            <a:pPr algn="ctr" defTabSz="449263" fontAlgn="base">
              <a:spcBef>
                <a:spcPct val="0"/>
              </a:spcBef>
              <a:spcAft>
                <a:spcPct val="0"/>
              </a:spcAft>
              <a:buSzPct val="100000"/>
            </a:pPr>
            <a:endParaRPr lang="en-GB" altLang="en-US" sz="7200" b="1" dirty="0">
              <a:solidFill>
                <a:srgbClr val="558ED5"/>
              </a:solidFill>
              <a:latin typeface="Comic Sans MS" panose="030F0702030302020204" pitchFamily="66" charset="0"/>
            </a:endParaRPr>
          </a:p>
        </p:txBody>
      </p:sp>
      <p:pic>
        <p:nvPicPr>
          <p:cNvPr id="9219" name="Picture 3">
            <a:extLst>
              <a:ext uri="{FF2B5EF4-FFF2-40B4-BE49-F238E27FC236}">
                <a16:creationId xmlns:a16="http://schemas.microsoft.com/office/drawing/2014/main" id="{8F86914D-94AA-44A8-A954-F9887B651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2631" y="2825336"/>
            <a:ext cx="3024188"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504426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9219"/>
                                        </p:tgtEl>
                                        <p:attrNameLst>
                                          <p:attrName>style.visibility</p:attrName>
                                        </p:attrNameLst>
                                      </p:cBhvr>
                                      <p:to>
                                        <p:strVal val="visible"/>
                                      </p:to>
                                    </p:set>
                                    <p:animEffect transition="in" filter="fade">
                                      <p:cBhvr additive="repl">
                                        <p:cTn id="7" dur="1000"/>
                                        <p:tgtEl>
                                          <p:spTgt spid="9219"/>
                                        </p:tgtEl>
                                      </p:cBhvr>
                                    </p:animEffect>
                                    <p:anim calcmode="lin" valueType="num">
                                      <p:cBhvr additive="repl">
                                        <p:cTn id="8" dur="1000" fill="hold"/>
                                        <p:tgtEl>
                                          <p:spTgt spid="9219"/>
                                        </p:tgtEl>
                                        <p:attrNameLst>
                                          <p:attrName>ppt_x</p:attrName>
                                        </p:attrNameLst>
                                      </p:cBhvr>
                                      <p:tavLst>
                                        <p:tav>
                                          <p:val>
                                            <p:strVal val="#ppt_x"/>
                                          </p:val>
                                        </p:tav>
                                        <p:tav>
                                          <p:val>
                                            <p:strVal val="#ppt_x"/>
                                          </p:val>
                                        </p:tav>
                                      </p:tavLst>
                                    </p:anim>
                                    <p:anim calcmode="lin" valueType="num">
                                      <p:cBhvr additive="repl">
                                        <p:cTn id="9" dur="1000" fill="hold"/>
                                        <p:tgtEl>
                                          <p:spTgt spid="9219"/>
                                        </p:tgtEl>
                                        <p:attrNameLst>
                                          <p:attrName>ppt_y</p:attrName>
                                        </p:attrNameLst>
                                      </p:cBhvr>
                                      <p:tavLst>
                                        <p:tav>
                                          <p:val>
                                            <p:strVal val="#ppt_y+.1"/>
                                          </p:val>
                                        </p:tav>
                                        <p:tav>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additive="repl">
                                        <p:cTn id="13" dur="1" fill="hold">
                                          <p:stCondLst>
                                            <p:cond delay="0"/>
                                          </p:stCondLst>
                                        </p:cTn>
                                        <p:tgtEl>
                                          <p:spTgt spid="9218">
                                            <p:txEl>
                                              <p:pRg st="0" end="0"/>
                                            </p:txEl>
                                          </p:spTgt>
                                        </p:tgtEl>
                                        <p:attrNameLst>
                                          <p:attrName>style.visibility</p:attrName>
                                        </p:attrNameLst>
                                      </p:cBhvr>
                                      <p:to>
                                        <p:strVal val="visible"/>
                                      </p:to>
                                    </p:set>
                                    <p:animEffect transition="in" filter="fade">
                                      <p:cBhvr additive="repl">
                                        <p:cTn id="14" dur="1000"/>
                                        <p:tgtEl>
                                          <p:spTgt spid="9218">
                                            <p:txEl>
                                              <p:pRg st="0" end="0"/>
                                            </p:txEl>
                                          </p:spTgt>
                                        </p:tgtEl>
                                      </p:cBhvr>
                                    </p:animEffect>
                                    <p:anim calcmode="lin" valueType="num">
                                      <p:cBhvr additive="repl">
                                        <p:cTn id="15" dur="1000" fill="hold"/>
                                        <p:tgtEl>
                                          <p:spTgt spid="9218">
                                            <p:txEl>
                                              <p:pRg st="0" end="0"/>
                                            </p:txEl>
                                          </p:spTgt>
                                        </p:tgtEl>
                                        <p:attrNameLst>
                                          <p:attrName>ppt_x</p:attrName>
                                        </p:attrNameLst>
                                      </p:cBhvr>
                                      <p:tavLst>
                                        <p:tav>
                                          <p:val>
                                            <p:strVal val="#ppt_x"/>
                                          </p:val>
                                        </p:tav>
                                        <p:tav>
                                          <p:val>
                                            <p:strVal val="#ppt_x"/>
                                          </p:val>
                                        </p:tav>
                                      </p:tavLst>
                                    </p:anim>
                                    <p:anim calcmode="lin" valueType="num">
                                      <p:cBhvr additive="repl">
                                        <p:cTn id="16" dur="1000" fill="hold"/>
                                        <p:tgtEl>
                                          <p:spTgt spid="9218">
                                            <p:txEl>
                                              <p:pRg st="0" end="0"/>
                                            </p:txEl>
                                          </p:spTgt>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AEDC07E9-615B-4686-AD9C-D461AB0252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812" y="3098456"/>
            <a:ext cx="6302375" cy="4062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3">
            <a:extLst>
              <a:ext uri="{FF2B5EF4-FFF2-40B4-BE49-F238E27FC236}">
                <a16:creationId xmlns:a16="http://schemas.microsoft.com/office/drawing/2014/main" id="{892C896A-1F49-4C5B-891D-D5A172CF0B98}"/>
              </a:ext>
            </a:extLst>
          </p:cNvPr>
          <p:cNvSpPr>
            <a:spLocks noChangeArrowheads="1"/>
          </p:cNvSpPr>
          <p:nvPr/>
        </p:nvSpPr>
        <p:spPr bwMode="auto">
          <a:xfrm>
            <a:off x="430696" y="168551"/>
            <a:ext cx="9097617" cy="1387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6000" b="1" dirty="0">
                <a:solidFill>
                  <a:srgbClr val="4F81BD"/>
                </a:solidFill>
                <a:latin typeface="Comic Sans MS" panose="030F0702030302020204" pitchFamily="66" charset="0"/>
              </a:rPr>
              <a:t>Un </a:t>
            </a:r>
            <a:r>
              <a:rPr lang="en-GB" altLang="en-US" sz="6000" b="1" dirty="0" err="1">
                <a:solidFill>
                  <a:srgbClr val="4F81BD"/>
                </a:solidFill>
                <a:latin typeface="Comic Sans MS" panose="030F0702030302020204" pitchFamily="66" charset="0"/>
              </a:rPr>
              <a:t>cuy</a:t>
            </a:r>
            <a:r>
              <a:rPr lang="en-GB" altLang="en-US" sz="6000" b="1" dirty="0">
                <a:solidFill>
                  <a:srgbClr val="4F81BD"/>
                </a:solidFill>
                <a:latin typeface="Comic Sans MS" panose="030F0702030302020204" pitchFamily="66" charset="0"/>
              </a:rPr>
              <a:t>/una </a:t>
            </a:r>
            <a:r>
              <a:rPr lang="en-GB" altLang="en-US" sz="6000" b="1" dirty="0" err="1">
                <a:solidFill>
                  <a:srgbClr val="4F81BD"/>
                </a:solidFill>
                <a:latin typeface="Comic Sans MS" panose="030F0702030302020204" pitchFamily="66" charset="0"/>
              </a:rPr>
              <a:t>cobaya</a:t>
            </a:r>
            <a:endParaRPr lang="en-GB" altLang="en-US" sz="6000" b="1" dirty="0">
              <a:solidFill>
                <a:srgbClr val="4F81BD"/>
              </a:solidFill>
              <a:latin typeface="Comic Sans MS" panose="030F0702030302020204" pitchFamily="66" charset="0"/>
            </a:endParaRPr>
          </a:p>
          <a:p>
            <a:pPr defTabSz="449263" fontAlgn="base">
              <a:spcBef>
                <a:spcPct val="0"/>
              </a:spcBef>
              <a:spcAft>
                <a:spcPct val="0"/>
              </a:spcAft>
              <a:buSzPct val="100000"/>
            </a:pPr>
            <a:r>
              <a:rPr lang="en-GB" altLang="en-US" sz="2400" b="1" dirty="0">
                <a:solidFill>
                  <a:srgbClr val="FF0000"/>
                </a:solidFill>
                <a:latin typeface="Comic Sans MS" panose="030F0702030302020204" pitchFamily="66" charset="0"/>
                <a:ea typeface="Microsoft YaHei"/>
              </a:rPr>
              <a:t>            (</a:t>
            </a:r>
            <a:r>
              <a:rPr lang="en-GB" altLang="en-US" sz="2400" b="1" dirty="0" err="1">
                <a:solidFill>
                  <a:srgbClr val="FF0000"/>
                </a:solidFill>
                <a:latin typeface="Comic Sans MS" panose="030F0702030302020204" pitchFamily="66" charset="0"/>
                <a:ea typeface="Microsoft YaHei"/>
              </a:rPr>
              <a:t>oon</a:t>
            </a:r>
            <a:r>
              <a:rPr lang="en-GB" altLang="en-US" sz="2400" b="1" dirty="0">
                <a:solidFill>
                  <a:srgbClr val="FF0000"/>
                </a:solidFill>
                <a:latin typeface="Comic Sans MS" panose="030F0702030302020204" pitchFamily="66" charset="0"/>
                <a:ea typeface="Microsoft YaHei"/>
              </a:rPr>
              <a:t> </a:t>
            </a:r>
            <a:r>
              <a:rPr lang="en-GB" altLang="en-US" sz="2400" b="1" dirty="0" err="1">
                <a:solidFill>
                  <a:srgbClr val="FF0000"/>
                </a:solidFill>
                <a:latin typeface="Comic Sans MS" panose="030F0702030302020204" pitchFamily="66" charset="0"/>
                <a:ea typeface="Microsoft YaHei"/>
              </a:rPr>
              <a:t>kwee</a:t>
            </a:r>
            <a:r>
              <a:rPr lang="en-GB" altLang="en-US" sz="2400" b="1" dirty="0">
                <a:solidFill>
                  <a:srgbClr val="FF0000"/>
                </a:solidFill>
                <a:latin typeface="Comic Sans MS" panose="030F0702030302020204" pitchFamily="66" charset="0"/>
                <a:ea typeface="Microsoft YaHei"/>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kob</a:t>
            </a:r>
            <a:r>
              <a:rPr lang="en-GB" altLang="en-US" sz="2400" b="1" dirty="0">
                <a:solidFill>
                  <a:srgbClr val="FF0000"/>
                </a:solidFill>
                <a:latin typeface="Comic Sans MS" panose="030F0702030302020204" pitchFamily="66" charset="0"/>
              </a:rPr>
              <a:t>-eye-a)</a:t>
            </a:r>
            <a:endParaRPr lang="en-GB" altLang="en-US" sz="6000" b="1" dirty="0">
              <a:solidFill>
                <a:srgbClr val="4F81BD"/>
              </a:solidFill>
              <a:latin typeface="Comic Sans MS" panose="030F0702030302020204" pitchFamily="66" charset="0"/>
            </a:endParaRPr>
          </a:p>
        </p:txBody>
      </p:sp>
    </p:spTree>
    <p:extLst>
      <p:ext uri="{BB962C8B-B14F-4D97-AF65-F5344CB8AC3E}">
        <p14:creationId xmlns:p14="http://schemas.microsoft.com/office/powerpoint/2010/main" val="16284182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10242"/>
                                        </p:tgtEl>
                                        <p:attrNameLst>
                                          <p:attrName>style.visibility</p:attrName>
                                        </p:attrNameLst>
                                      </p:cBhvr>
                                      <p:to>
                                        <p:strVal val="visible"/>
                                      </p:to>
                                    </p:set>
                                    <p:animEffect transition="in" filter="fade">
                                      <p:cBhvr additive="repl">
                                        <p:cTn id="7" dur="1000"/>
                                        <p:tgtEl>
                                          <p:spTgt spid="10242"/>
                                        </p:tgtEl>
                                      </p:cBhvr>
                                    </p:animEffect>
                                    <p:anim calcmode="lin" valueType="num">
                                      <p:cBhvr additive="repl">
                                        <p:cTn id="8" dur="1000" fill="hold"/>
                                        <p:tgtEl>
                                          <p:spTgt spid="10242"/>
                                        </p:tgtEl>
                                        <p:attrNameLst>
                                          <p:attrName>ppt_x</p:attrName>
                                        </p:attrNameLst>
                                      </p:cBhvr>
                                      <p:tavLst>
                                        <p:tav>
                                          <p:val>
                                            <p:strVal val="#ppt_x"/>
                                          </p:val>
                                        </p:tav>
                                        <p:tav>
                                          <p:val>
                                            <p:strVal val="#ppt_x"/>
                                          </p:val>
                                        </p:tav>
                                      </p:tavLst>
                                    </p:anim>
                                    <p:anim calcmode="lin" valueType="num">
                                      <p:cBhvr additive="repl">
                                        <p:cTn id="9" dur="1000" fill="hold"/>
                                        <p:tgtEl>
                                          <p:spTgt spid="10242"/>
                                        </p:tgtEl>
                                        <p:attrNameLst>
                                          <p:attrName>ppt_y</p:attrName>
                                        </p:attrNameLst>
                                      </p:cBhvr>
                                      <p:tavLst>
                                        <p:tav>
                                          <p:val>
                                            <p:strVal val="#ppt_y+.1"/>
                                          </p:val>
                                        </p:tav>
                                        <p:tav>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fill="hold" nodeType="clickEffect">
                                  <p:stCondLst>
                                    <p:cond delay="0"/>
                                  </p:stCondLst>
                                  <p:childTnLst>
                                    <p:set>
                                      <p:cBhvr additive="repl">
                                        <p:cTn id="13" dur="1" fill="hold">
                                          <p:stCondLst>
                                            <p:cond delay="0"/>
                                          </p:stCondLst>
                                        </p:cTn>
                                        <p:tgtEl>
                                          <p:spTgt spid="10243"/>
                                        </p:tgtEl>
                                        <p:attrNameLst>
                                          <p:attrName>style.visibility</p:attrName>
                                        </p:attrNameLst>
                                      </p:cBhvr>
                                      <p:to>
                                        <p:strVal val="visible"/>
                                      </p:to>
                                    </p:set>
                                    <p:animEffect transition="in" filter="fade">
                                      <p:cBhvr additive="repl">
                                        <p:cTn id="14" dur="1000"/>
                                        <p:tgtEl>
                                          <p:spTgt spid="10243"/>
                                        </p:tgtEl>
                                      </p:cBhvr>
                                    </p:animEffect>
                                    <p:anim calcmode="lin" valueType="num">
                                      <p:cBhvr additive="repl">
                                        <p:cTn id="15" dur="1000" fill="hold"/>
                                        <p:tgtEl>
                                          <p:spTgt spid="10243"/>
                                        </p:tgtEl>
                                        <p:attrNameLst>
                                          <p:attrName>ppt_x</p:attrName>
                                        </p:attrNameLst>
                                      </p:cBhvr>
                                      <p:tavLst>
                                        <p:tav>
                                          <p:val>
                                            <p:strVal val="#ppt_x"/>
                                          </p:val>
                                        </p:tav>
                                        <p:tav>
                                          <p:val>
                                            <p:strVal val="#ppt_x"/>
                                          </p:val>
                                        </p:tav>
                                      </p:tavLst>
                                    </p:anim>
                                    <p:anim calcmode="lin" valueType="num">
                                      <p:cBhvr additive="repl">
                                        <p:cTn id="16" dur="1000" fill="hold"/>
                                        <p:tgtEl>
                                          <p:spTgt spid="10243"/>
                                        </p:tgtEl>
                                        <p:attrNameLst>
                                          <p:attrName>ppt_y</p:attrName>
                                        </p:attrNameLst>
                                      </p:cBhvr>
                                      <p:tavLst>
                                        <p:tav>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a:extLst>
              <a:ext uri="{FF2B5EF4-FFF2-40B4-BE49-F238E27FC236}">
                <a16:creationId xmlns:a16="http://schemas.microsoft.com/office/drawing/2014/main" id="{0F491814-9450-4A43-912D-31ECFB47878C}"/>
              </a:ext>
            </a:extLst>
          </p:cNvPr>
          <p:cNvSpPr txBox="1">
            <a:spLocks noChangeArrowheads="1"/>
          </p:cNvSpPr>
          <p:nvPr/>
        </p:nvSpPr>
        <p:spPr bwMode="auto">
          <a:xfrm>
            <a:off x="66261" y="39757"/>
            <a:ext cx="10217426"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pájaro</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oon</a:t>
            </a:r>
            <a:r>
              <a:rPr lang="en-GB" altLang="en-US" sz="2400" b="1" dirty="0">
                <a:solidFill>
                  <a:srgbClr val="FF0000"/>
                </a:solidFill>
                <a:latin typeface="Comic Sans MS" panose="030F0702030302020204" pitchFamily="66" charset="0"/>
                <a:ea typeface="Microsoft YaHei"/>
              </a:rPr>
              <a:t> pa-ka-row)</a:t>
            </a:r>
            <a:endParaRPr lang="en-GB" altLang="en-US" sz="9600" b="1" dirty="0">
              <a:solidFill>
                <a:srgbClr val="0070C0"/>
              </a:solidFill>
              <a:latin typeface="Comic Sans MS" panose="030F0702030302020204" pitchFamily="66" charset="0"/>
            </a:endParaRPr>
          </a:p>
        </p:txBody>
      </p:sp>
      <p:sp>
        <p:nvSpPr>
          <p:cNvPr id="11266" name="Rectangle 2">
            <a:extLst>
              <a:ext uri="{FF2B5EF4-FFF2-40B4-BE49-F238E27FC236}">
                <a16:creationId xmlns:a16="http://schemas.microsoft.com/office/drawing/2014/main" id="{EFB7F456-8A02-40F2-9856-4C2B2FFD526F}"/>
              </a:ext>
            </a:extLst>
          </p:cNvPr>
          <p:cNvSpPr>
            <a:spLocks noChangeArrowheads="1"/>
          </p:cNvSpPr>
          <p:nvPr/>
        </p:nvSpPr>
        <p:spPr bwMode="auto">
          <a:xfrm>
            <a:off x="2781300" y="1406526"/>
            <a:ext cx="6267450" cy="389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2532" name="Picture 4">
            <a:extLst>
              <a:ext uri="{FF2B5EF4-FFF2-40B4-BE49-F238E27FC236}">
                <a16:creationId xmlns:a16="http://schemas.microsoft.com/office/drawing/2014/main" id="{D1F20DFC-4BCE-43F4-9584-389C71580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2360683"/>
            <a:ext cx="6267450" cy="38973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678311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1000"/>
                                        <p:tgtEl>
                                          <p:spTgt spid="22532"/>
                                        </p:tgtEl>
                                      </p:cBhvr>
                                    </p:animEffect>
                                    <p:anim calcmode="lin" valueType="num">
                                      <p:cBhvr>
                                        <p:cTn id="8" dur="1000" fill="hold"/>
                                        <p:tgtEl>
                                          <p:spTgt spid="22532"/>
                                        </p:tgtEl>
                                        <p:attrNameLst>
                                          <p:attrName>ppt_x</p:attrName>
                                        </p:attrNameLst>
                                      </p:cBhvr>
                                      <p:tavLst>
                                        <p:tav tm="0">
                                          <p:val>
                                            <p:strVal val="#ppt_x"/>
                                          </p:val>
                                        </p:tav>
                                        <p:tav tm="100000">
                                          <p:val>
                                            <p:strVal val="#ppt_x"/>
                                          </p:val>
                                        </p:tav>
                                      </p:tavLst>
                                    </p:anim>
                                    <p:anim calcmode="lin" valueType="num">
                                      <p:cBhvr>
                                        <p:cTn id="9" dur="1000" fill="hold"/>
                                        <p:tgtEl>
                                          <p:spTgt spid="225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265"/>
                                        </p:tgtEl>
                                        <p:attrNameLst>
                                          <p:attrName>style.visibility</p:attrName>
                                        </p:attrNameLst>
                                      </p:cBhvr>
                                      <p:to>
                                        <p:strVal val="visible"/>
                                      </p:to>
                                    </p:set>
                                    <p:animEffect transition="in" filter="fade">
                                      <p:cBhvr>
                                        <p:cTn id="14" dur="1000"/>
                                        <p:tgtEl>
                                          <p:spTgt spid="11265"/>
                                        </p:tgtEl>
                                      </p:cBhvr>
                                    </p:animEffect>
                                    <p:anim calcmode="lin" valueType="num">
                                      <p:cBhvr>
                                        <p:cTn id="15" dur="1000" fill="hold"/>
                                        <p:tgtEl>
                                          <p:spTgt spid="11265"/>
                                        </p:tgtEl>
                                        <p:attrNameLst>
                                          <p:attrName>ppt_x</p:attrName>
                                        </p:attrNameLst>
                                      </p:cBhvr>
                                      <p:tavLst>
                                        <p:tav tm="0">
                                          <p:val>
                                            <p:strVal val="#ppt_x"/>
                                          </p:val>
                                        </p:tav>
                                        <p:tav tm="100000">
                                          <p:val>
                                            <p:strVal val="#ppt_x"/>
                                          </p:val>
                                        </p:tav>
                                      </p:tavLst>
                                    </p:anim>
                                    <p:anim calcmode="lin" valueType="num">
                                      <p:cBhvr>
                                        <p:cTn id="16" dur="1000" fill="hold"/>
                                        <p:tgtEl>
                                          <p:spTgt spid="112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ext Box 1">
            <a:extLst>
              <a:ext uri="{FF2B5EF4-FFF2-40B4-BE49-F238E27FC236}">
                <a16:creationId xmlns:a16="http://schemas.microsoft.com/office/drawing/2014/main" id="{AB896210-97F2-4A6C-8D39-E04EB0E82A73}"/>
              </a:ext>
            </a:extLst>
          </p:cNvPr>
          <p:cNvSpPr txBox="1">
            <a:spLocks noChangeArrowheads="1"/>
          </p:cNvSpPr>
          <p:nvPr/>
        </p:nvSpPr>
        <p:spPr bwMode="auto">
          <a:xfrm>
            <a:off x="0" y="50801"/>
            <a:ext cx="12044568"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FF33CC"/>
                </a:solidFill>
                <a:latin typeface="Comic Sans MS" panose="030F0702030302020204" pitchFamily="66" charset="0"/>
              </a:rPr>
              <a:t>Una Tortuga</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oona</a:t>
            </a:r>
            <a:r>
              <a:rPr lang="en-GB" altLang="en-US" sz="2400" b="1" dirty="0">
                <a:solidFill>
                  <a:srgbClr val="FF0000"/>
                </a:solidFill>
                <a:latin typeface="Comic Sans MS" panose="030F0702030302020204" pitchFamily="66" charset="0"/>
                <a:ea typeface="Microsoft YaHei"/>
              </a:rPr>
              <a:t> tort-</a:t>
            </a:r>
            <a:r>
              <a:rPr lang="en-GB" altLang="en-US" sz="2400" b="1" dirty="0" err="1">
                <a:solidFill>
                  <a:srgbClr val="FF0000"/>
                </a:solidFill>
                <a:latin typeface="Comic Sans MS" panose="030F0702030302020204" pitchFamily="66" charset="0"/>
                <a:ea typeface="Microsoft YaHei"/>
              </a:rPr>
              <a:t>oo</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ga</a:t>
            </a:r>
            <a:r>
              <a:rPr lang="en-GB" altLang="en-US" sz="2400" b="1" dirty="0">
                <a:solidFill>
                  <a:srgbClr val="FF0000"/>
                </a:solidFill>
                <a:latin typeface="Comic Sans MS" panose="030F0702030302020204" pitchFamily="66" charset="0"/>
                <a:ea typeface="Microsoft YaHei"/>
              </a:rPr>
              <a:t>)</a:t>
            </a:r>
            <a:endParaRPr lang="en-GB" altLang="en-US" sz="9600" b="1" dirty="0">
              <a:solidFill>
                <a:srgbClr val="FF33CC"/>
              </a:solidFill>
              <a:latin typeface="Comic Sans MS" panose="030F0702030302020204" pitchFamily="66" charset="0"/>
            </a:endParaRPr>
          </a:p>
        </p:txBody>
      </p:sp>
      <p:sp>
        <p:nvSpPr>
          <p:cNvPr id="12290" name="Rectangle 2">
            <a:extLst>
              <a:ext uri="{FF2B5EF4-FFF2-40B4-BE49-F238E27FC236}">
                <a16:creationId xmlns:a16="http://schemas.microsoft.com/office/drawing/2014/main" id="{E6BC909B-EDF0-431E-9D56-6395DD9B043D}"/>
              </a:ext>
            </a:extLst>
          </p:cNvPr>
          <p:cNvSpPr>
            <a:spLocks noChangeArrowheads="1"/>
          </p:cNvSpPr>
          <p:nvPr/>
        </p:nvSpPr>
        <p:spPr bwMode="auto">
          <a:xfrm>
            <a:off x="2662238" y="1608139"/>
            <a:ext cx="7053262" cy="3667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4580" name="Picture 4">
            <a:extLst>
              <a:ext uri="{FF2B5EF4-FFF2-40B4-BE49-F238E27FC236}">
                <a16:creationId xmlns:a16="http://schemas.microsoft.com/office/drawing/2014/main" id="{66665024-6DA9-4046-B01E-A2FA845B5D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238" y="1608139"/>
            <a:ext cx="7053262" cy="3667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561691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289"/>
                                        </p:tgtEl>
                                        <p:attrNameLst>
                                          <p:attrName>style.visibility</p:attrName>
                                        </p:attrNameLst>
                                      </p:cBhvr>
                                      <p:to>
                                        <p:strVal val="visible"/>
                                      </p:to>
                                    </p:set>
                                    <p:animEffect transition="in" filter="fade">
                                      <p:cBhvr>
                                        <p:cTn id="14" dur="1000"/>
                                        <p:tgtEl>
                                          <p:spTgt spid="12289"/>
                                        </p:tgtEl>
                                      </p:cBhvr>
                                    </p:animEffect>
                                    <p:anim calcmode="lin" valueType="num">
                                      <p:cBhvr>
                                        <p:cTn id="15" dur="1000" fill="hold"/>
                                        <p:tgtEl>
                                          <p:spTgt spid="12289"/>
                                        </p:tgtEl>
                                        <p:attrNameLst>
                                          <p:attrName>ppt_x</p:attrName>
                                        </p:attrNameLst>
                                      </p:cBhvr>
                                      <p:tavLst>
                                        <p:tav tm="0">
                                          <p:val>
                                            <p:strVal val="#ppt_x"/>
                                          </p:val>
                                        </p:tav>
                                        <p:tav tm="100000">
                                          <p:val>
                                            <p:strVal val="#ppt_x"/>
                                          </p:val>
                                        </p:tav>
                                      </p:tavLst>
                                    </p:anim>
                                    <p:anim calcmode="lin" valueType="num">
                                      <p:cBhvr>
                                        <p:cTn id="16" dur="1000" fill="hold"/>
                                        <p:tgtEl>
                                          <p:spTgt spid="122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11A6C77-6109-4F77-975B-C375615A55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CB343D17-9934-455E-B326-2F39206BA44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3" name="Freeform 44">
              <a:extLst>
                <a:ext uri="{FF2B5EF4-FFF2-40B4-BE49-F238E27FC236}">
                  <a16:creationId xmlns:a16="http://schemas.microsoft.com/office/drawing/2014/main" id="{A8AA2B63-BFCD-40D0-B2D0-CB714D70E2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45">
              <a:extLst>
                <a:ext uri="{FF2B5EF4-FFF2-40B4-BE49-F238E27FC236}">
                  <a16:creationId xmlns:a16="http://schemas.microsoft.com/office/drawing/2014/main" id="{80834EBB-06EA-4C69-AF7A-D5A4E69D8A8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6">
              <a:extLst>
                <a:ext uri="{FF2B5EF4-FFF2-40B4-BE49-F238E27FC236}">
                  <a16:creationId xmlns:a16="http://schemas.microsoft.com/office/drawing/2014/main" id="{2D314EC1-63E0-43B5-9CD5-F25593B2CA3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47">
              <a:extLst>
                <a:ext uri="{FF2B5EF4-FFF2-40B4-BE49-F238E27FC236}">
                  <a16:creationId xmlns:a16="http://schemas.microsoft.com/office/drawing/2014/main" id="{9577EB7D-16A7-4E05-9105-431E729665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EC1741C3-592F-47B5-93A0-66FC0BB97E49}"/>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1081048-32BA-4E6B-95F8-2AE92CF71C26}"/>
              </a:ext>
            </a:extLst>
          </p:cNvPr>
          <p:cNvSpPr>
            <a:spLocks noGrp="1"/>
          </p:cNvSpPr>
          <p:nvPr>
            <p:ph type="title"/>
          </p:nvPr>
        </p:nvSpPr>
        <p:spPr>
          <a:xfrm>
            <a:off x="1047280" y="759805"/>
            <a:ext cx="10306520" cy="1325563"/>
          </a:xfrm>
        </p:spPr>
        <p:txBody>
          <a:bodyPr>
            <a:normAutofit/>
          </a:bodyPr>
          <a:lstStyle/>
          <a:p>
            <a:r>
              <a:rPr lang="en-GB" sz="4000" u="sng">
                <a:solidFill>
                  <a:srgbClr val="FFFFFF"/>
                </a:solidFill>
                <a:latin typeface="Comic Sans MS" panose="030F0702030302020204" pitchFamily="66" charset="0"/>
              </a:rPr>
              <a:t>La lección para esta semana. Lesson for this week!</a:t>
            </a:r>
          </a:p>
        </p:txBody>
      </p:sp>
      <p:pic>
        <p:nvPicPr>
          <p:cNvPr id="5" name="Picture 4" descr="A picture containing drawing&#10;&#10;Description automatically generated">
            <a:extLst>
              <a:ext uri="{FF2B5EF4-FFF2-40B4-BE49-F238E27FC236}">
                <a16:creationId xmlns:a16="http://schemas.microsoft.com/office/drawing/2014/main" id="{CC5326FB-52DD-40DF-8DC3-C4DB43D21BFA}"/>
              </a:ext>
            </a:extLst>
          </p:cNvPr>
          <p:cNvPicPr>
            <a:picLocks noChangeAspect="1"/>
          </p:cNvPicPr>
          <p:nvPr/>
        </p:nvPicPr>
        <p:blipFill rotWithShape="1">
          <a:blip r:embed="rId2">
            <a:extLst>
              <a:ext uri="{28A0092B-C50C-407E-A947-70E740481C1C}">
                <a14:useLocalDpi xmlns:a14="http://schemas.microsoft.com/office/drawing/2010/main" val="0"/>
              </a:ext>
            </a:extLst>
          </a:blip>
          <a:srcRect b="2861"/>
          <a:stretch/>
        </p:blipFill>
        <p:spPr>
          <a:xfrm>
            <a:off x="1424902" y="2492376"/>
            <a:ext cx="3209779" cy="3563372"/>
          </a:xfrm>
          <a:prstGeom prst="rect">
            <a:avLst/>
          </a:prstGeom>
        </p:spPr>
      </p:pic>
      <p:sp>
        <p:nvSpPr>
          <p:cNvPr id="3" name="Content Placeholder 2">
            <a:extLst>
              <a:ext uri="{FF2B5EF4-FFF2-40B4-BE49-F238E27FC236}">
                <a16:creationId xmlns:a16="http://schemas.microsoft.com/office/drawing/2014/main" id="{40E41446-4BE9-41B7-8672-6C260E263D51}"/>
              </a:ext>
            </a:extLst>
          </p:cNvPr>
          <p:cNvSpPr>
            <a:spLocks noGrp="1"/>
          </p:cNvSpPr>
          <p:nvPr>
            <p:ph idx="1"/>
          </p:nvPr>
        </p:nvSpPr>
        <p:spPr>
          <a:xfrm>
            <a:off x="5295569" y="2494450"/>
            <a:ext cx="5471529" cy="3563159"/>
          </a:xfrm>
        </p:spPr>
        <p:txBody>
          <a:bodyPr>
            <a:normAutofit/>
          </a:bodyPr>
          <a:lstStyle/>
          <a:p>
            <a:r>
              <a:rPr lang="en-GB" sz="1700" dirty="0">
                <a:latin typeface="Comic Sans MS" panose="030F0702030302020204" pitchFamily="66" charset="0"/>
              </a:rPr>
              <a:t>In this week’s Spanish lesson, you are going to learn/revise 10 pets. Use the power point in slide show mode .</a:t>
            </a:r>
          </a:p>
          <a:p>
            <a:r>
              <a:rPr lang="en-GB" sz="1700" dirty="0">
                <a:latin typeface="Comic Sans MS" panose="030F0702030302020204" pitchFamily="66" charset="0"/>
              </a:rPr>
              <a:t>Slides 4- 14 teach you the pets, there is also  help with the sounds of the words in red.</a:t>
            </a:r>
          </a:p>
          <a:p>
            <a:r>
              <a:rPr lang="en-GB" sz="1700" dirty="0">
                <a:latin typeface="Comic Sans MS" panose="030F0702030302020204" pitchFamily="66" charset="0"/>
              </a:rPr>
              <a:t>You could perhaps learn with somebody that you live with, and compete with each other to see who can learn them the quickest!</a:t>
            </a:r>
          </a:p>
          <a:p>
            <a:pPr marL="0" indent="0" algn="ctr">
              <a:buNone/>
            </a:pPr>
            <a:r>
              <a:rPr lang="en-GB" sz="1700" dirty="0">
                <a:latin typeface="Comic Sans MS" panose="030F0702030302020204" pitchFamily="66" charset="0"/>
              </a:rPr>
              <a:t>¡Buena Suerte! Good Luck!</a:t>
            </a:r>
          </a:p>
        </p:txBody>
      </p:sp>
    </p:spTree>
    <p:extLst>
      <p:ext uri="{BB962C8B-B14F-4D97-AF65-F5344CB8AC3E}">
        <p14:creationId xmlns:p14="http://schemas.microsoft.com/office/powerpoint/2010/main" val="35854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a:extLst>
              <a:ext uri="{FF2B5EF4-FFF2-40B4-BE49-F238E27FC236}">
                <a16:creationId xmlns:a16="http://schemas.microsoft.com/office/drawing/2014/main" id="{FCDFCB5C-F6BB-4C43-81ED-4CC51E702430}"/>
              </a:ext>
            </a:extLst>
          </p:cNvPr>
          <p:cNvSpPr txBox="1">
            <a:spLocks noChangeArrowheads="1"/>
          </p:cNvSpPr>
          <p:nvPr/>
        </p:nvSpPr>
        <p:spPr bwMode="auto">
          <a:xfrm>
            <a:off x="939954" y="405090"/>
            <a:ext cx="9988343"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FF33CC"/>
                </a:solidFill>
                <a:latin typeface="Comic Sans MS" panose="030F0702030302020204" pitchFamily="66" charset="0"/>
              </a:rPr>
              <a:t>Una </a:t>
            </a:r>
            <a:r>
              <a:rPr lang="en-GB" altLang="en-US" sz="9600" b="1" dirty="0" err="1">
                <a:solidFill>
                  <a:srgbClr val="FF33CC"/>
                </a:solidFill>
                <a:latin typeface="Comic Sans MS" panose="030F0702030302020204" pitchFamily="66" charset="0"/>
              </a:rPr>
              <a:t>araña</a:t>
            </a:r>
            <a:r>
              <a:rPr lang="en-GB" altLang="en-US" sz="2400" b="1" dirty="0">
                <a:solidFill>
                  <a:srgbClr val="FF0000"/>
                </a:solidFill>
                <a:latin typeface="Comic Sans MS" panose="030F0702030302020204" pitchFamily="66" charset="0"/>
                <a:ea typeface="Microsoft YaHei"/>
              </a:rPr>
              <a:t>(</a:t>
            </a:r>
            <a:r>
              <a:rPr lang="en-GB" altLang="en-US" sz="2400" b="1" dirty="0" err="1">
                <a:solidFill>
                  <a:srgbClr val="FF0000"/>
                </a:solidFill>
                <a:latin typeface="Comic Sans MS" panose="030F0702030302020204" pitchFamily="66" charset="0"/>
                <a:ea typeface="Microsoft YaHei"/>
              </a:rPr>
              <a:t>oona</a:t>
            </a:r>
            <a:r>
              <a:rPr lang="en-GB" altLang="en-US" sz="2400" b="1" dirty="0">
                <a:solidFill>
                  <a:srgbClr val="FF0000"/>
                </a:solidFill>
                <a:latin typeface="Comic Sans MS" panose="030F0702030302020204" pitchFamily="66" charset="0"/>
                <a:ea typeface="Microsoft YaHei"/>
              </a:rPr>
              <a:t> </a:t>
            </a:r>
            <a:r>
              <a:rPr lang="en-GB" altLang="en-US" sz="2400" b="1" dirty="0" err="1">
                <a:solidFill>
                  <a:srgbClr val="FF0000"/>
                </a:solidFill>
                <a:latin typeface="Comic Sans MS" panose="030F0702030302020204" pitchFamily="66" charset="0"/>
                <a:ea typeface="Microsoft YaHei"/>
              </a:rPr>
              <a:t>ar</a:t>
            </a:r>
            <a:r>
              <a:rPr lang="en-GB" altLang="en-US" sz="2400" b="1" dirty="0">
                <a:solidFill>
                  <a:srgbClr val="FF0000"/>
                </a:solidFill>
                <a:latin typeface="Comic Sans MS" panose="030F0702030302020204" pitchFamily="66" charset="0"/>
                <a:ea typeface="Microsoft YaHei"/>
              </a:rPr>
              <a:t>-an-</a:t>
            </a:r>
            <a:r>
              <a:rPr lang="en-GB" altLang="en-US" sz="2400" b="1" dirty="0" err="1">
                <a:solidFill>
                  <a:srgbClr val="FF0000"/>
                </a:solidFill>
                <a:latin typeface="Comic Sans MS" panose="030F0702030302020204" pitchFamily="66" charset="0"/>
                <a:ea typeface="Microsoft YaHei"/>
              </a:rPr>
              <a:t>ya</a:t>
            </a:r>
            <a:r>
              <a:rPr lang="en-GB" altLang="en-US" sz="2400" b="1" dirty="0">
                <a:solidFill>
                  <a:srgbClr val="FF0000"/>
                </a:solidFill>
                <a:latin typeface="Comic Sans MS" panose="030F0702030302020204" pitchFamily="66" charset="0"/>
                <a:ea typeface="Microsoft YaHei"/>
              </a:rPr>
              <a:t>-o)</a:t>
            </a:r>
            <a:endParaRPr lang="en-GB" altLang="en-US" sz="9600" b="1" dirty="0">
              <a:solidFill>
                <a:srgbClr val="FF33CC"/>
              </a:solidFill>
              <a:latin typeface="Comic Sans MS" panose="030F0702030302020204" pitchFamily="66" charset="0"/>
            </a:endParaRPr>
          </a:p>
        </p:txBody>
      </p:sp>
      <p:sp>
        <p:nvSpPr>
          <p:cNvPr id="13314" name="Rectangle 2">
            <a:extLst>
              <a:ext uri="{FF2B5EF4-FFF2-40B4-BE49-F238E27FC236}">
                <a16:creationId xmlns:a16="http://schemas.microsoft.com/office/drawing/2014/main" id="{B2C39A69-E56C-4B5A-96E7-7DFD635C5F1D}"/>
              </a:ext>
            </a:extLst>
          </p:cNvPr>
          <p:cNvSpPr>
            <a:spLocks noChangeArrowheads="1"/>
          </p:cNvSpPr>
          <p:nvPr/>
        </p:nvSpPr>
        <p:spPr bwMode="auto">
          <a:xfrm>
            <a:off x="3048000" y="1339850"/>
            <a:ext cx="6381750" cy="4083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6628" name="Picture 4">
            <a:extLst>
              <a:ext uri="{FF2B5EF4-FFF2-40B4-BE49-F238E27FC236}">
                <a16:creationId xmlns:a16="http://schemas.microsoft.com/office/drawing/2014/main" id="{1F8E1365-C839-4E38-9925-23EB95495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274610"/>
            <a:ext cx="6381750" cy="4083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5047135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Effect transition="in" filter="fade">
                                      <p:cBhvr>
                                        <p:cTn id="7" dur="1000"/>
                                        <p:tgtEl>
                                          <p:spTgt spid="26628"/>
                                        </p:tgtEl>
                                      </p:cBhvr>
                                    </p:animEffect>
                                    <p:anim calcmode="lin" valueType="num">
                                      <p:cBhvr>
                                        <p:cTn id="8" dur="1000" fill="hold"/>
                                        <p:tgtEl>
                                          <p:spTgt spid="26628"/>
                                        </p:tgtEl>
                                        <p:attrNameLst>
                                          <p:attrName>ppt_x</p:attrName>
                                        </p:attrNameLst>
                                      </p:cBhvr>
                                      <p:tavLst>
                                        <p:tav tm="0">
                                          <p:val>
                                            <p:strVal val="#ppt_x"/>
                                          </p:val>
                                        </p:tav>
                                        <p:tav tm="100000">
                                          <p:val>
                                            <p:strVal val="#ppt_x"/>
                                          </p:val>
                                        </p:tav>
                                      </p:tavLst>
                                    </p:anim>
                                    <p:anim calcmode="lin" valueType="num">
                                      <p:cBhvr>
                                        <p:cTn id="9" dur="1000" fill="hold"/>
                                        <p:tgtEl>
                                          <p:spTgt spid="266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313"/>
                                        </p:tgtEl>
                                        <p:attrNameLst>
                                          <p:attrName>style.visibility</p:attrName>
                                        </p:attrNameLst>
                                      </p:cBhvr>
                                      <p:to>
                                        <p:strVal val="visible"/>
                                      </p:to>
                                    </p:set>
                                    <p:animEffect transition="in" filter="fade">
                                      <p:cBhvr>
                                        <p:cTn id="14" dur="1000"/>
                                        <p:tgtEl>
                                          <p:spTgt spid="13313"/>
                                        </p:tgtEl>
                                      </p:cBhvr>
                                    </p:animEffect>
                                    <p:anim calcmode="lin" valueType="num">
                                      <p:cBhvr>
                                        <p:cTn id="15" dur="1000" fill="hold"/>
                                        <p:tgtEl>
                                          <p:spTgt spid="13313"/>
                                        </p:tgtEl>
                                        <p:attrNameLst>
                                          <p:attrName>ppt_x</p:attrName>
                                        </p:attrNameLst>
                                      </p:cBhvr>
                                      <p:tavLst>
                                        <p:tav tm="0">
                                          <p:val>
                                            <p:strVal val="#ppt_x"/>
                                          </p:val>
                                        </p:tav>
                                        <p:tav tm="100000">
                                          <p:val>
                                            <p:strVal val="#ppt_x"/>
                                          </p:val>
                                        </p:tav>
                                      </p:tavLst>
                                    </p:anim>
                                    <p:anim calcmode="lin" valueType="num">
                                      <p:cBhvr>
                                        <p:cTn id="16" dur="1000" fill="hold"/>
                                        <p:tgtEl>
                                          <p:spTgt spid="133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3C86B-BDA2-4088-96EF-05D34DA3ED6D}"/>
              </a:ext>
            </a:extLst>
          </p:cNvPr>
          <p:cNvSpPr>
            <a:spLocks noGrp="1"/>
          </p:cNvSpPr>
          <p:nvPr>
            <p:ph type="title"/>
          </p:nvPr>
        </p:nvSpPr>
        <p:spPr>
          <a:xfrm>
            <a:off x="801099" y="1396289"/>
            <a:ext cx="4249006" cy="1325563"/>
          </a:xfrm>
        </p:spPr>
        <p:txBody>
          <a:bodyPr>
            <a:normAutofit/>
          </a:bodyPr>
          <a:lstStyle/>
          <a:p>
            <a:r>
              <a:rPr lang="en-GB" u="sng">
                <a:latin typeface="Comic Sans MS" panose="030F0702030302020204" pitchFamily="66" charset="0"/>
              </a:rPr>
              <a:t>Take a break!</a:t>
            </a:r>
          </a:p>
        </p:txBody>
      </p:sp>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805544" y="2871982"/>
            <a:ext cx="4245428" cy="3181684"/>
          </a:xfrm>
        </p:spPr>
        <p:txBody>
          <a:bodyPr anchor="t">
            <a:normAutofit/>
          </a:bodyPr>
          <a:lstStyle/>
          <a:p>
            <a:r>
              <a:rPr lang="en-GB" sz="1800" dirty="0">
                <a:latin typeface="Comic Sans MS" panose="030F0702030302020204" pitchFamily="66" charset="0"/>
              </a:rPr>
              <a:t>On the next 2 slides, there are </a:t>
            </a:r>
            <a:r>
              <a:rPr lang="en-GB" sz="1800">
                <a:latin typeface="Comic Sans MS" panose="030F0702030302020204" pitchFamily="66" charset="0"/>
              </a:rPr>
              <a:t>2 videos. </a:t>
            </a:r>
            <a:r>
              <a:rPr lang="en-GB" sz="1800" dirty="0">
                <a:latin typeface="Comic Sans MS" panose="030F0702030302020204" pitchFamily="66" charset="0"/>
              </a:rPr>
              <a:t>They will help you learn how to say the words for the pets correctly. As you hear the words, repeat them.</a:t>
            </a:r>
          </a:p>
          <a:p>
            <a:r>
              <a:rPr lang="en-GB" sz="1800" dirty="0">
                <a:latin typeface="Comic Sans MS" panose="030F0702030302020204" pitchFamily="66" charset="0"/>
              </a:rPr>
              <a:t> You will hear the words for 2 new pets. </a:t>
            </a:r>
          </a:p>
          <a:p>
            <a:pPr marL="0" indent="0">
              <a:buNone/>
            </a:pPr>
            <a:r>
              <a:rPr lang="en-GB" sz="1800" dirty="0">
                <a:latin typeface="Comic Sans MS" panose="030F0702030302020204" pitchFamily="66" charset="0"/>
              </a:rPr>
              <a:t>Try and remember them, if you can!</a:t>
            </a:r>
          </a:p>
          <a:p>
            <a:endParaRPr lang="en-GB" sz="1800" dirty="0">
              <a:latin typeface="Comic Sans MS" panose="030F0702030302020204" pitchFamily="66" charset="0"/>
            </a:endParaRPr>
          </a:p>
          <a:p>
            <a:pPr marL="0" indent="0">
              <a:buNone/>
            </a:pPr>
            <a:r>
              <a:rPr lang="en-GB" sz="1800" dirty="0">
                <a:latin typeface="Comic Sans MS" panose="030F0702030302020204" pitchFamily="66" charset="0"/>
              </a:rPr>
              <a:t>                    </a:t>
            </a:r>
          </a:p>
          <a:p>
            <a:endParaRPr lang="en-GB" sz="1800" dirty="0"/>
          </a:p>
        </p:txBody>
      </p:sp>
      <p:sp>
        <p:nvSpPr>
          <p:cNvPr id="48" name="Freeform: Shape 47">
            <a:extLst>
              <a:ext uri="{FF2B5EF4-FFF2-40B4-BE49-F238E27FC236}">
                <a16:creationId xmlns:a16="http://schemas.microsoft.com/office/drawing/2014/main" id="{A86541C6-61B1-4DAA-B57A-EAF3F24F04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933310" y="1"/>
            <a:ext cx="6488456" cy="3036711"/>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1D99A733-A771-4158-A2A5-0F61B0899FE2}"/>
              </a:ext>
            </a:extLst>
          </p:cNvPr>
          <p:cNvPicPr>
            <a:picLocks noChangeAspect="1"/>
          </p:cNvPicPr>
          <p:nvPr/>
        </p:nvPicPr>
        <p:blipFill rotWithShape="1">
          <a:blip r:embed="rId2"/>
          <a:srcRect t="31314" r="1" b="26575"/>
          <a:stretch/>
        </p:blipFill>
        <p:spPr>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p:spPr>
      </p:pic>
      <p:sp>
        <p:nvSpPr>
          <p:cNvPr id="53" name="Freeform: Shape 49">
            <a:extLst>
              <a:ext uri="{FF2B5EF4-FFF2-40B4-BE49-F238E27FC236}">
                <a16:creationId xmlns:a16="http://schemas.microsoft.com/office/drawing/2014/main" id="{71750011-2006-46BB-AFDE-C6E4617523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93989" y="2900758"/>
            <a:ext cx="5198011" cy="3957242"/>
          </a:xfrm>
          <a:custGeom>
            <a:avLst/>
            <a:gdLst>
              <a:gd name="connsiteX0" fmla="*/ 1942747 w 5198011"/>
              <a:gd name="connsiteY0" fmla="*/ 0 h 3957242"/>
              <a:gd name="connsiteX1" fmla="*/ 5198011 w 5198011"/>
              <a:gd name="connsiteY1" fmla="*/ 3255264 h 3957242"/>
              <a:gd name="connsiteX2" fmla="*/ 5131876 w 5198011"/>
              <a:gd name="connsiteY2" fmla="*/ 3911314 h 3957242"/>
              <a:gd name="connsiteX3" fmla="*/ 5120066 w 5198011"/>
              <a:gd name="connsiteY3" fmla="*/ 3957242 h 3957242"/>
              <a:gd name="connsiteX4" fmla="*/ 0 w 5198011"/>
              <a:gd name="connsiteY4" fmla="*/ 3957242 h 3957242"/>
              <a:gd name="connsiteX5" fmla="*/ 0 w 5198011"/>
              <a:gd name="connsiteY5" fmla="*/ 647700 h 3957242"/>
              <a:gd name="connsiteX6" fmla="*/ 122698 w 5198011"/>
              <a:gd name="connsiteY6" fmla="*/ 555948 h 3957242"/>
              <a:gd name="connsiteX7" fmla="*/ 1942747 w 5198011"/>
              <a:gd name="connsiteY7" fmla="*/ 0 h 3957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8011" h="3957242">
                <a:moveTo>
                  <a:pt x="1942747" y="0"/>
                </a:moveTo>
                <a:cubicBezTo>
                  <a:pt x="3740580" y="0"/>
                  <a:pt x="5198011" y="1457431"/>
                  <a:pt x="5198011" y="3255264"/>
                </a:cubicBezTo>
                <a:cubicBezTo>
                  <a:pt x="5198011" y="3479993"/>
                  <a:pt x="5175239" y="3699404"/>
                  <a:pt x="5131876" y="3911314"/>
                </a:cubicBezTo>
                <a:lnTo>
                  <a:pt x="5120066" y="3957242"/>
                </a:lnTo>
                <a:lnTo>
                  <a:pt x="0" y="3957242"/>
                </a:lnTo>
                <a:lnTo>
                  <a:pt x="0" y="647700"/>
                </a:lnTo>
                <a:lnTo>
                  <a:pt x="122698" y="555948"/>
                </a:lnTo>
                <a:cubicBezTo>
                  <a:pt x="642241" y="204951"/>
                  <a:pt x="1268560" y="0"/>
                  <a:pt x="1942747"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a:extLst>
              <a:ext uri="{FF2B5EF4-FFF2-40B4-BE49-F238E27FC236}">
                <a16:creationId xmlns:a16="http://schemas.microsoft.com/office/drawing/2014/main" id="{1D84F3E9-BBF5-4B84-BE4D-B78BBDC2F065}"/>
              </a:ext>
            </a:extLst>
          </p:cNvPr>
          <p:cNvPicPr>
            <a:picLocks noChangeAspect="1"/>
          </p:cNvPicPr>
          <p:nvPr/>
        </p:nvPicPr>
        <p:blipFill rotWithShape="1">
          <a:blip r:embed="rId3"/>
          <a:srcRect t="19622" r="4" b="5737"/>
          <a:stretch/>
        </p:blipFill>
        <p:spPr>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p:spPr>
      </p:pic>
    </p:spTree>
    <p:extLst>
      <p:ext uri="{BB962C8B-B14F-4D97-AF65-F5344CB8AC3E}">
        <p14:creationId xmlns:p14="http://schemas.microsoft.com/office/powerpoint/2010/main" val="364123171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it 5 Epic Mascotas- Part 1 Spanish Animal Pets">
            <a:hlinkClick r:id="" action="ppaction://media"/>
            <a:extLst>
              <a:ext uri="{FF2B5EF4-FFF2-40B4-BE49-F238E27FC236}">
                <a16:creationId xmlns:a16="http://schemas.microsoft.com/office/drawing/2014/main" id="{683BE876-F977-44A6-BE6B-7E0C3BC95DE3}"/>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43238" y="1714500"/>
            <a:ext cx="6105525" cy="3429000"/>
          </a:xfrm>
          <a:prstGeom prst="rect">
            <a:avLst/>
          </a:prstGeom>
        </p:spPr>
      </p:pic>
      <p:pic>
        <p:nvPicPr>
          <p:cNvPr id="3" name="Unit 5 Epic Mascotas- Part 1 Spanish Animal Pets">
            <a:hlinkClick r:id="" action="ppaction://media"/>
            <a:extLst>
              <a:ext uri="{FF2B5EF4-FFF2-40B4-BE49-F238E27FC236}">
                <a16:creationId xmlns:a16="http://schemas.microsoft.com/office/drawing/2014/main" id="{E585FAD9-56A1-4752-BAC8-2030FB2A5CED}"/>
              </a:ext>
            </a:extLst>
          </p:cNvPr>
          <p:cNvPicPr>
            <a:picLocks noChangeAspect="1"/>
          </p:cNvPicPr>
          <p:nvPr>
            <a:videoFile r:link="rId4"/>
            <p:extLst>
              <p:ext uri="{DAA4B4D4-6D71-4841-9C94-3DE7FCFB9230}">
                <p14:media xmlns:p14="http://schemas.microsoft.com/office/powerpoint/2010/main" r:link="rId3"/>
              </p:ext>
            </p:extLst>
          </p:nvPr>
        </p:nvPicPr>
        <p:blipFill>
          <a:blip r:embed="rId6"/>
          <a:stretch>
            <a:fillRect/>
          </a:stretch>
        </p:blipFill>
        <p:spPr>
          <a:xfrm>
            <a:off x="3043238" y="1714500"/>
            <a:ext cx="6105525" cy="3429000"/>
          </a:xfrm>
          <a:prstGeom prst="rect">
            <a:avLst/>
          </a:prstGeom>
        </p:spPr>
      </p:pic>
      <p:sp>
        <p:nvSpPr>
          <p:cNvPr id="4" name="TextBox 3">
            <a:extLst>
              <a:ext uri="{FF2B5EF4-FFF2-40B4-BE49-F238E27FC236}">
                <a16:creationId xmlns:a16="http://schemas.microsoft.com/office/drawing/2014/main" id="{CEFE2B97-2CDC-4B7E-90F8-1C00C8D361DE}"/>
              </a:ext>
            </a:extLst>
          </p:cNvPr>
          <p:cNvSpPr txBox="1"/>
          <p:nvPr/>
        </p:nvSpPr>
        <p:spPr>
          <a:xfrm>
            <a:off x="3381829" y="522514"/>
            <a:ext cx="5167085" cy="923330"/>
          </a:xfrm>
          <a:prstGeom prst="rect">
            <a:avLst/>
          </a:prstGeom>
          <a:noFill/>
        </p:spPr>
        <p:txBody>
          <a:bodyPr wrap="square" rtlCol="0">
            <a:spAutoFit/>
          </a:bodyPr>
          <a:lstStyle/>
          <a:p>
            <a:pPr algn="ctr"/>
            <a:r>
              <a:rPr lang="en-GB" sz="5400" dirty="0"/>
              <a:t>Video 1</a:t>
            </a:r>
          </a:p>
        </p:txBody>
      </p:sp>
    </p:spTree>
    <p:extLst>
      <p:ext uri="{BB962C8B-B14F-4D97-AF65-F5344CB8AC3E}">
        <p14:creationId xmlns:p14="http://schemas.microsoft.com/office/powerpoint/2010/main" val="100864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8740"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18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it 5 Epic Mascotas 2">
            <a:hlinkClick r:id="" action="ppaction://media"/>
            <a:extLst>
              <a:ext uri="{FF2B5EF4-FFF2-40B4-BE49-F238E27FC236}">
                <a16:creationId xmlns:a16="http://schemas.microsoft.com/office/drawing/2014/main" id="{7DC30251-9A25-4D47-B007-C6ECF45BA70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8000" y="1714500"/>
            <a:ext cx="6096000" cy="3429000"/>
          </a:xfrm>
          <a:prstGeom prst="rect">
            <a:avLst/>
          </a:prstGeom>
        </p:spPr>
      </p:pic>
      <p:sp>
        <p:nvSpPr>
          <p:cNvPr id="3" name="Rectangle 2">
            <a:extLst>
              <a:ext uri="{FF2B5EF4-FFF2-40B4-BE49-F238E27FC236}">
                <a16:creationId xmlns:a16="http://schemas.microsoft.com/office/drawing/2014/main" id="{438E996C-31F3-4168-A90D-E42520192317}"/>
              </a:ext>
            </a:extLst>
          </p:cNvPr>
          <p:cNvSpPr/>
          <p:nvPr/>
        </p:nvSpPr>
        <p:spPr>
          <a:xfrm>
            <a:off x="4925648" y="718848"/>
            <a:ext cx="2340705" cy="830997"/>
          </a:xfrm>
          <a:prstGeom prst="rect">
            <a:avLst/>
          </a:prstGeom>
        </p:spPr>
        <p:txBody>
          <a:bodyPr wrap="none">
            <a:spAutoFit/>
          </a:bodyPr>
          <a:lstStyle/>
          <a:p>
            <a:pPr algn="ctr"/>
            <a:r>
              <a:rPr lang="en-GB" sz="4800" dirty="0"/>
              <a:t>Video 2</a:t>
            </a:r>
          </a:p>
        </p:txBody>
      </p:sp>
    </p:spTree>
    <p:extLst>
      <p:ext uri="{BB962C8B-B14F-4D97-AF65-F5344CB8AC3E}">
        <p14:creationId xmlns:p14="http://schemas.microsoft.com/office/powerpoint/2010/main" val="274714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E6CCF-5EC8-41C8-AAE2-9D03DDE9B73F}"/>
              </a:ext>
            </a:extLst>
          </p:cNvPr>
          <p:cNvSpPr>
            <a:spLocks noGrp="1"/>
          </p:cNvSpPr>
          <p:nvPr>
            <p:ph type="title"/>
          </p:nvPr>
        </p:nvSpPr>
        <p:spPr>
          <a:xfrm>
            <a:off x="609600" y="274638"/>
            <a:ext cx="10972800" cy="1143000"/>
          </a:xfrm>
        </p:spPr>
        <p:txBody>
          <a:bodyPr wrap="square" anchor="ctr">
            <a:normAutofit/>
          </a:bodyPr>
          <a:lstStyle/>
          <a:p>
            <a:r>
              <a:rPr lang="en-GB" dirty="0"/>
              <a:t>Can you remember the words for…?</a:t>
            </a:r>
          </a:p>
        </p:txBody>
      </p:sp>
      <p:sp>
        <p:nvSpPr>
          <p:cNvPr id="71" name="Text Placeholder 2">
            <a:extLst>
              <a:ext uri="{FF2B5EF4-FFF2-40B4-BE49-F238E27FC236}">
                <a16:creationId xmlns:a16="http://schemas.microsoft.com/office/drawing/2014/main" id="{79E269F3-066B-451D-8B66-7A90416F5E8D}"/>
              </a:ext>
            </a:extLst>
          </p:cNvPr>
          <p:cNvSpPr>
            <a:spLocks noGrp="1"/>
          </p:cNvSpPr>
          <p:nvPr>
            <p:ph type="body" idx="1"/>
          </p:nvPr>
        </p:nvSpPr>
        <p:spPr>
          <a:xfrm>
            <a:off x="609600" y="1535113"/>
            <a:ext cx="5386917" cy="639762"/>
          </a:xfrm>
        </p:spPr>
        <p:txBody>
          <a:bodyPr/>
          <a:lstStyle/>
          <a:p>
            <a:pPr algn="ctr"/>
            <a:r>
              <a:rPr lang="en-US" dirty="0" err="1"/>
              <a:t>Eriso</a:t>
            </a:r>
            <a:r>
              <a:rPr lang="en-US" dirty="0"/>
              <a:t> or </a:t>
            </a:r>
            <a:r>
              <a:rPr lang="en-US" dirty="0" err="1"/>
              <a:t>Erizo</a:t>
            </a:r>
            <a:r>
              <a:rPr lang="en-US" dirty="0"/>
              <a:t>?</a:t>
            </a:r>
          </a:p>
        </p:txBody>
      </p:sp>
      <p:pic>
        <p:nvPicPr>
          <p:cNvPr id="4" name="Picture 3">
            <a:extLst>
              <a:ext uri="{FF2B5EF4-FFF2-40B4-BE49-F238E27FC236}">
                <a16:creationId xmlns:a16="http://schemas.microsoft.com/office/drawing/2014/main" id="{8FCD315A-E57C-468F-BF1F-B6ADE24D8A0E}"/>
              </a:ext>
            </a:extLst>
          </p:cNvPr>
          <p:cNvPicPr>
            <a:picLocks noChangeAspect="1"/>
          </p:cNvPicPr>
          <p:nvPr/>
        </p:nvPicPr>
        <p:blipFill rotWithShape="1">
          <a:blip r:embed="rId2"/>
          <a:srcRect r="4905" b="-2"/>
          <a:stretch/>
        </p:blipFill>
        <p:spPr>
          <a:xfrm>
            <a:off x="609600" y="2174875"/>
            <a:ext cx="5386917" cy="3951288"/>
          </a:xfrm>
          <a:prstGeom prst="rect">
            <a:avLst/>
          </a:prstGeom>
          <a:noFill/>
        </p:spPr>
      </p:pic>
      <p:sp>
        <p:nvSpPr>
          <p:cNvPr id="73" name="Text Placeholder 4">
            <a:extLst>
              <a:ext uri="{FF2B5EF4-FFF2-40B4-BE49-F238E27FC236}">
                <a16:creationId xmlns:a16="http://schemas.microsoft.com/office/drawing/2014/main" id="{3E1E1B54-0602-4FD6-BFF6-CD3BC88870D1}"/>
              </a:ext>
            </a:extLst>
          </p:cNvPr>
          <p:cNvSpPr>
            <a:spLocks noGrp="1"/>
          </p:cNvSpPr>
          <p:nvPr>
            <p:ph type="body" sz="quarter" idx="3"/>
          </p:nvPr>
        </p:nvSpPr>
        <p:spPr>
          <a:xfrm>
            <a:off x="6193368" y="1535113"/>
            <a:ext cx="5389033" cy="639762"/>
          </a:xfrm>
        </p:spPr>
        <p:txBody>
          <a:bodyPr/>
          <a:lstStyle/>
          <a:p>
            <a:pPr algn="ctr"/>
            <a:r>
              <a:rPr lang="en-US" dirty="0"/>
              <a:t>Rona or Rana?</a:t>
            </a:r>
          </a:p>
        </p:txBody>
      </p:sp>
      <p:pic>
        <p:nvPicPr>
          <p:cNvPr id="3074" name="Picture 2" descr="Image result for free clipart image for frog">
            <a:extLst>
              <a:ext uri="{FF2B5EF4-FFF2-40B4-BE49-F238E27FC236}">
                <a16:creationId xmlns:a16="http://schemas.microsoft.com/office/drawing/2014/main" id="{38F698E3-5286-42A5-8591-71EA7A2652F5}"/>
              </a:ext>
            </a:extLst>
          </p:cNvPr>
          <p:cNvPicPr>
            <a:picLocks noGrp="1" noChangeAspect="1" noChangeArrowheads="1"/>
          </p:cNvPicPr>
          <p:nvPr>
            <p:ph sz="quarter" idx="4"/>
          </p:nvPr>
        </p:nvPicPr>
        <p:blipFill rotWithShape="1">
          <a:blip r:embed="rId3">
            <a:extLst>
              <a:ext uri="{28A0092B-C50C-407E-A947-70E740481C1C}">
                <a14:useLocalDpi xmlns:a14="http://schemas.microsoft.com/office/drawing/2010/main" val="0"/>
              </a:ext>
            </a:extLst>
          </a:blip>
          <a:srcRect t="3199" r="-1" b="25198"/>
          <a:stretch/>
        </p:blipFill>
        <p:spPr bwMode="auto">
          <a:xfrm>
            <a:off x="6193368" y="2174875"/>
            <a:ext cx="5389033" cy="3951288"/>
          </a:xfrm>
          <a:prstGeom prst="rect">
            <a:avLst/>
          </a:prstGeom>
          <a:solidFill>
            <a:srgbClr val="FFFFFF"/>
          </a:solidFill>
        </p:spPr>
      </p:pic>
    </p:spTree>
    <p:extLst>
      <p:ext uri="{BB962C8B-B14F-4D97-AF65-F5344CB8AC3E}">
        <p14:creationId xmlns:p14="http://schemas.microsoft.com/office/powerpoint/2010/main" val="3385996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E0CE4-D9D3-49C8-BFCF-E72E2553B2F9}"/>
              </a:ext>
            </a:extLst>
          </p:cNvPr>
          <p:cNvSpPr>
            <a:spLocks noGrp="1"/>
          </p:cNvSpPr>
          <p:nvPr>
            <p:ph type="title"/>
          </p:nvPr>
        </p:nvSpPr>
        <p:spPr/>
        <p:txBody>
          <a:bodyPr/>
          <a:lstStyle/>
          <a:p>
            <a:r>
              <a:rPr lang="en-GB" dirty="0"/>
              <a:t>Did you guess correctly?</a:t>
            </a:r>
          </a:p>
        </p:txBody>
      </p:sp>
      <p:sp>
        <p:nvSpPr>
          <p:cNvPr id="3" name="Content Placeholder 2">
            <a:extLst>
              <a:ext uri="{FF2B5EF4-FFF2-40B4-BE49-F238E27FC236}">
                <a16:creationId xmlns:a16="http://schemas.microsoft.com/office/drawing/2014/main" id="{3FB6F591-6DBA-41BD-B047-6AB198CA6B77}"/>
              </a:ext>
            </a:extLst>
          </p:cNvPr>
          <p:cNvSpPr>
            <a:spLocks noGrp="1"/>
          </p:cNvSpPr>
          <p:nvPr>
            <p:ph idx="1"/>
          </p:nvPr>
        </p:nvSpPr>
        <p:spPr/>
        <p:txBody>
          <a:bodyPr/>
          <a:lstStyle/>
          <a:p>
            <a:r>
              <a:rPr lang="en-GB" dirty="0"/>
              <a:t>          </a:t>
            </a:r>
            <a:r>
              <a:rPr lang="en-GB" sz="4000" dirty="0"/>
              <a:t> </a:t>
            </a:r>
            <a:r>
              <a:rPr lang="en-GB" sz="4000" dirty="0" err="1"/>
              <a:t>Eri</a:t>
            </a:r>
            <a:r>
              <a:rPr lang="en-GB" sz="4000" dirty="0" err="1">
                <a:solidFill>
                  <a:srgbClr val="FF0000"/>
                </a:solidFill>
              </a:rPr>
              <a:t>z</a:t>
            </a:r>
            <a:r>
              <a:rPr lang="en-GB" sz="4000" dirty="0" err="1"/>
              <a:t>o</a:t>
            </a:r>
            <a:r>
              <a:rPr lang="en-GB" sz="4000" dirty="0"/>
              <a:t>                               R</a:t>
            </a:r>
            <a:r>
              <a:rPr lang="en-GB" sz="4000" dirty="0">
                <a:solidFill>
                  <a:srgbClr val="FF0000"/>
                </a:solidFill>
              </a:rPr>
              <a:t>a</a:t>
            </a:r>
            <a:r>
              <a:rPr lang="en-GB" sz="4000" dirty="0"/>
              <a:t>na</a:t>
            </a:r>
          </a:p>
        </p:txBody>
      </p:sp>
      <p:pic>
        <p:nvPicPr>
          <p:cNvPr id="4" name="Picture 3">
            <a:extLst>
              <a:ext uri="{FF2B5EF4-FFF2-40B4-BE49-F238E27FC236}">
                <a16:creationId xmlns:a16="http://schemas.microsoft.com/office/drawing/2014/main" id="{6A811B7E-48FD-4241-BEF9-C34E702F8131}"/>
              </a:ext>
            </a:extLst>
          </p:cNvPr>
          <p:cNvPicPr>
            <a:picLocks noChangeAspect="1"/>
          </p:cNvPicPr>
          <p:nvPr/>
        </p:nvPicPr>
        <p:blipFill rotWithShape="1">
          <a:blip r:embed="rId2"/>
          <a:srcRect r="4905" b="-2"/>
          <a:stretch/>
        </p:blipFill>
        <p:spPr>
          <a:xfrm>
            <a:off x="609601" y="2174875"/>
            <a:ext cx="5382588" cy="3948113"/>
          </a:xfrm>
          <a:prstGeom prst="rect">
            <a:avLst/>
          </a:prstGeom>
          <a:noFill/>
        </p:spPr>
      </p:pic>
      <p:pic>
        <p:nvPicPr>
          <p:cNvPr id="5" name="Picture 2" descr="Image result for free clipart image for frog">
            <a:extLst>
              <a:ext uri="{FF2B5EF4-FFF2-40B4-BE49-F238E27FC236}">
                <a16:creationId xmlns:a16="http://schemas.microsoft.com/office/drawing/2014/main" id="{4F93E553-588A-41DB-931C-E8E2A2A070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99" r="-1" b="25198"/>
          <a:stretch/>
        </p:blipFill>
        <p:spPr bwMode="auto">
          <a:xfrm>
            <a:off x="6193368" y="2174875"/>
            <a:ext cx="5389033" cy="3951288"/>
          </a:xfrm>
          <a:prstGeom prst="rect">
            <a:avLst/>
          </a:prstGeom>
          <a:solidFill>
            <a:srgbClr val="FFFFFF"/>
          </a:solidFill>
        </p:spPr>
      </p:pic>
    </p:spTree>
    <p:extLst>
      <p:ext uri="{BB962C8B-B14F-4D97-AF65-F5344CB8AC3E}">
        <p14:creationId xmlns:p14="http://schemas.microsoft.com/office/powerpoint/2010/main" val="13965801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45119D-6254-4FBD-9DC5-513EBD55F32C}"/>
              </a:ext>
            </a:extLst>
          </p:cNvPr>
          <p:cNvSpPr>
            <a:spLocks noGrp="1"/>
          </p:cNvSpPr>
          <p:nvPr>
            <p:ph idx="1"/>
          </p:nvPr>
        </p:nvSpPr>
        <p:spPr>
          <a:xfrm>
            <a:off x="4447308" y="139498"/>
            <a:ext cx="7573712" cy="6037466"/>
          </a:xfrm>
        </p:spPr>
        <p:txBody>
          <a:bodyPr anchor="ctr">
            <a:normAutofit/>
          </a:bodyPr>
          <a:lstStyle/>
          <a:p>
            <a:r>
              <a:rPr lang="en-GB" sz="2400" dirty="0">
                <a:latin typeface="Comic Sans MS" panose="030F0702030302020204" pitchFamily="66" charset="0"/>
              </a:rPr>
              <a:t>This activity sheet comes in three parts:</a:t>
            </a:r>
          </a:p>
          <a:p>
            <a:pPr marL="457200" indent="-457200">
              <a:buAutoNum type="arabicPeriod"/>
            </a:pPr>
            <a:r>
              <a:rPr lang="en-GB" sz="2400" dirty="0">
                <a:latin typeface="Comic Sans MS" panose="030F0702030302020204" pitchFamily="66" charset="0"/>
              </a:rPr>
              <a:t>Try to find the 10 pets in the word search in Spanish, and circle them. There is also another word associated with pets. Can you find it? The clue is in the title?????</a:t>
            </a:r>
          </a:p>
          <a:p>
            <a:pPr marL="457200" indent="-457200">
              <a:buAutoNum type="arabicPeriod"/>
            </a:pPr>
            <a:r>
              <a:rPr lang="en-GB" sz="2400" dirty="0">
                <a:latin typeface="Comic Sans MS" panose="030F0702030302020204" pitchFamily="66" charset="0"/>
              </a:rPr>
              <a:t>Colour in the pets.</a:t>
            </a:r>
          </a:p>
          <a:p>
            <a:r>
              <a:rPr lang="en-GB" sz="2400" dirty="0">
                <a:latin typeface="Comic Sans MS" panose="030F0702030302020204" pitchFamily="66" charset="0"/>
              </a:rPr>
              <a:t>3. Finish off the sentence; </a:t>
            </a:r>
            <a:r>
              <a:rPr lang="en-GB" sz="2400" dirty="0" err="1">
                <a:latin typeface="Comic Sans MS" panose="030F0702030302020204" pitchFamily="66" charset="0"/>
              </a:rPr>
              <a:t>En</a:t>
            </a:r>
            <a:r>
              <a:rPr lang="en-GB" sz="2400" dirty="0">
                <a:latin typeface="Comic Sans MS" panose="030F0702030302020204" pitchFamily="66" charset="0"/>
              </a:rPr>
              <a:t> casa </a:t>
            </a:r>
            <a:r>
              <a:rPr lang="en-GB" sz="2400" dirty="0" err="1">
                <a:latin typeface="Comic Sans MS" panose="030F0702030302020204" pitchFamily="66" charset="0"/>
              </a:rPr>
              <a:t>tengo</a:t>
            </a:r>
            <a:r>
              <a:rPr lang="en-GB" sz="2400" dirty="0">
                <a:latin typeface="Comic Sans MS" panose="030F0702030302020204" pitchFamily="66" charset="0"/>
              </a:rPr>
              <a:t>…</a:t>
            </a:r>
          </a:p>
          <a:p>
            <a:pPr>
              <a:buFont typeface="Wingdings" panose="05000000000000000000" pitchFamily="2" charset="2"/>
              <a:buChar char="Ø"/>
            </a:pPr>
            <a:r>
              <a:rPr lang="en-GB" sz="2400" dirty="0">
                <a:latin typeface="Comic Sans MS" panose="030F0702030302020204" pitchFamily="66" charset="0"/>
              </a:rPr>
              <a:t>Look back at slide 19,if you can’t remember what it means.</a:t>
            </a:r>
          </a:p>
          <a:p>
            <a:pPr>
              <a:buFont typeface="Wingdings" panose="05000000000000000000" pitchFamily="2" charset="2"/>
              <a:buChar char="Ø"/>
            </a:pPr>
            <a:r>
              <a:rPr lang="en-GB" sz="2400" dirty="0">
                <a:latin typeface="Comic Sans MS" panose="030F0702030302020204" pitchFamily="66" charset="0"/>
              </a:rPr>
              <a:t>The answers are on slide 37.</a:t>
            </a:r>
          </a:p>
          <a:p>
            <a:pPr>
              <a:buFont typeface="Wingdings" panose="05000000000000000000" pitchFamily="2" charset="2"/>
              <a:buChar char="Ø"/>
            </a:pPr>
            <a:r>
              <a:rPr lang="en-GB" sz="2400" dirty="0">
                <a:latin typeface="Comic Sans MS" panose="030F0702030302020204" pitchFamily="66" charset="0"/>
              </a:rPr>
              <a:t>Don’t forget to write the date in Spanish at the top. Use slides 38 to help you.</a:t>
            </a:r>
          </a:p>
          <a:p>
            <a:pPr marL="0" indent="0">
              <a:buNone/>
            </a:pPr>
            <a:endParaRPr lang="en-GB" dirty="0">
              <a:latin typeface="Comic Sans MS" panose="030F0702030302020204" pitchFamily="66" charset="0"/>
            </a:endParaRPr>
          </a:p>
          <a:p>
            <a:endParaRPr lang="en-GB" dirty="0">
              <a:latin typeface="Comic Sans MS" panose="030F0702030302020204" pitchFamily="66" charset="0"/>
            </a:endParaRPr>
          </a:p>
        </p:txBody>
      </p:sp>
      <p:sp>
        <p:nvSpPr>
          <p:cNvPr id="4" name="Rectangle 3">
            <a:extLst>
              <a:ext uri="{FF2B5EF4-FFF2-40B4-BE49-F238E27FC236}">
                <a16:creationId xmlns:a16="http://schemas.microsoft.com/office/drawing/2014/main" id="{8D5562FC-9E05-4B73-AF02-7F9E04BD45D9}"/>
              </a:ext>
            </a:extLst>
          </p:cNvPr>
          <p:cNvSpPr>
            <a:spLocks noChangeArrowheads="1"/>
          </p:cNvSpPr>
          <p:nvPr/>
        </p:nvSpPr>
        <p:spPr bwMode="auto">
          <a:xfrm>
            <a:off x="0" y="0"/>
            <a:ext cx="7508451"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4">
            <a:extLst>
              <a:ext uri="{FF2B5EF4-FFF2-40B4-BE49-F238E27FC236}">
                <a16:creationId xmlns:a16="http://schemas.microsoft.com/office/drawing/2014/main" id="{D511D3C8-FC64-4B95-9975-3B61B7C20CFB}"/>
              </a:ext>
            </a:extLst>
          </p:cNvPr>
          <p:cNvSpPr>
            <a:spLocks noChangeArrowheads="1"/>
          </p:cNvSpPr>
          <p:nvPr/>
        </p:nvSpPr>
        <p:spPr bwMode="auto">
          <a:xfrm>
            <a:off x="0" y="139497"/>
            <a:ext cx="7508451" cy="1092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1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r>
            <a:br>
              <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rPr>
            </a:b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2" name="Picture 21">
            <a:extLst>
              <a:ext uri="{FF2B5EF4-FFF2-40B4-BE49-F238E27FC236}">
                <a16:creationId xmlns:a16="http://schemas.microsoft.com/office/drawing/2014/main" id="{68C05B1B-6792-4D31-BA9D-8F1997A6F584}"/>
              </a:ext>
            </a:extLst>
          </p:cNvPr>
          <p:cNvPicPr>
            <a:picLocks noChangeAspect="1"/>
          </p:cNvPicPr>
          <p:nvPr/>
        </p:nvPicPr>
        <p:blipFill>
          <a:blip r:embed="rId2"/>
          <a:stretch>
            <a:fillRect/>
          </a:stretch>
        </p:blipFill>
        <p:spPr>
          <a:xfrm>
            <a:off x="170980" y="217052"/>
            <a:ext cx="4087122" cy="5602236"/>
          </a:xfrm>
          <a:prstGeom prst="rect">
            <a:avLst/>
          </a:prstGeom>
        </p:spPr>
      </p:pic>
    </p:spTree>
    <p:extLst>
      <p:ext uri="{BB962C8B-B14F-4D97-AF65-F5344CB8AC3E}">
        <p14:creationId xmlns:p14="http://schemas.microsoft.com/office/powerpoint/2010/main" val="42576991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31F247-F4A6-4D13-BD73-65ABD5542F78}"/>
              </a:ext>
            </a:extLst>
          </p:cNvPr>
          <p:cNvSpPr>
            <a:spLocks noGrp="1"/>
          </p:cNvSpPr>
          <p:nvPr>
            <p:ph type="title"/>
          </p:nvPr>
        </p:nvSpPr>
        <p:spPr>
          <a:xfrm>
            <a:off x="609601" y="273050"/>
            <a:ext cx="4011084" cy="1162050"/>
          </a:xfrm>
        </p:spPr>
        <p:txBody>
          <a:bodyPr/>
          <a:lstStyle/>
          <a:p>
            <a:pPr algn="ctr"/>
            <a:r>
              <a:rPr lang="en-US" dirty="0"/>
              <a:t>Answers</a:t>
            </a:r>
          </a:p>
        </p:txBody>
      </p:sp>
      <p:pic>
        <p:nvPicPr>
          <p:cNvPr id="2" name="Picture 1">
            <a:extLst>
              <a:ext uri="{FF2B5EF4-FFF2-40B4-BE49-F238E27FC236}">
                <a16:creationId xmlns:a16="http://schemas.microsoft.com/office/drawing/2014/main" id="{AFF7D3EB-6B32-4DC2-8172-6C7C575502E9}"/>
              </a:ext>
            </a:extLst>
          </p:cNvPr>
          <p:cNvPicPr>
            <a:picLocks noChangeAspect="1"/>
          </p:cNvPicPr>
          <p:nvPr/>
        </p:nvPicPr>
        <p:blipFill>
          <a:blip r:embed="rId2"/>
          <a:stretch>
            <a:fillRect/>
          </a:stretch>
        </p:blipFill>
        <p:spPr>
          <a:xfrm>
            <a:off x="6296024" y="273051"/>
            <a:ext cx="3757085" cy="5853113"/>
          </a:xfrm>
          <a:prstGeom prst="rect">
            <a:avLst/>
          </a:prstGeom>
          <a:noFill/>
        </p:spPr>
      </p:pic>
      <p:sp>
        <p:nvSpPr>
          <p:cNvPr id="9" name="Text Placeholder 3">
            <a:extLst>
              <a:ext uri="{FF2B5EF4-FFF2-40B4-BE49-F238E27FC236}">
                <a16:creationId xmlns:a16="http://schemas.microsoft.com/office/drawing/2014/main" id="{5CC82F5B-D513-4BD0-A7DA-5E776049BC15}"/>
              </a:ext>
            </a:extLst>
          </p:cNvPr>
          <p:cNvSpPr>
            <a:spLocks noGrp="1"/>
          </p:cNvSpPr>
          <p:nvPr>
            <p:ph type="body" sz="half" idx="2"/>
          </p:nvPr>
        </p:nvSpPr>
        <p:spPr>
          <a:xfrm>
            <a:off x="609601" y="1435101"/>
            <a:ext cx="4011084" cy="4691063"/>
          </a:xfrm>
        </p:spPr>
        <p:txBody>
          <a:bodyPr/>
          <a:lstStyle/>
          <a:p>
            <a:r>
              <a:rPr lang="en-US" sz="4000" dirty="0"/>
              <a:t>The extra word was …</a:t>
            </a:r>
          </a:p>
          <a:p>
            <a:r>
              <a:rPr lang="en-US" sz="4000" dirty="0" err="1"/>
              <a:t>Mascotas</a:t>
            </a:r>
            <a:r>
              <a:rPr lang="en-US" sz="4000" dirty="0"/>
              <a:t>!</a:t>
            </a:r>
          </a:p>
        </p:txBody>
      </p:sp>
    </p:spTree>
    <p:extLst>
      <p:ext uri="{BB962C8B-B14F-4D97-AF65-F5344CB8AC3E}">
        <p14:creationId xmlns:p14="http://schemas.microsoft.com/office/powerpoint/2010/main" val="2176929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C608BEB-860E-4094-8511-78603564A7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38200" y="1412488"/>
            <a:ext cx="2899189" cy="4363844"/>
          </a:xfrm>
        </p:spPr>
        <p:txBody>
          <a:bodyPr anchor="t">
            <a:normAutofit/>
          </a:bodyPr>
          <a:lstStyle/>
          <a:p>
            <a:r>
              <a:rPr lang="en-GB" sz="4000" u="sng">
                <a:solidFill>
                  <a:srgbClr val="FFFFFF"/>
                </a:solidFill>
                <a:latin typeface="Comic Sans MS" panose="030F0702030302020204" pitchFamily="66" charset="0"/>
              </a:rPr>
              <a:t>Activity Sheet Help</a:t>
            </a:r>
            <a:br>
              <a:rPr lang="en-GB" sz="4000" u="sng">
                <a:solidFill>
                  <a:srgbClr val="FFFFFF"/>
                </a:solidFill>
                <a:latin typeface="Comic Sans MS" panose="030F0702030302020204" pitchFamily="66" charset="0"/>
              </a:rPr>
            </a:br>
            <a:r>
              <a:rPr lang="en-GB" sz="4000" u="sng">
                <a:solidFill>
                  <a:srgbClr val="FFFFFF"/>
                </a:solidFill>
                <a:latin typeface="Comic Sans MS" panose="030F0702030302020204" pitchFamily="66" charset="0"/>
              </a:rPr>
              <a:t/>
            </a:r>
            <a:br>
              <a:rPr lang="en-GB" sz="4000" u="sng">
                <a:solidFill>
                  <a:srgbClr val="FFFFFF"/>
                </a:solidFill>
                <a:latin typeface="Comic Sans MS" panose="030F0702030302020204" pitchFamily="66" charset="0"/>
              </a:rPr>
            </a:br>
            <a:endParaRPr lang="en-GB" sz="4000" u="sng">
              <a:solidFill>
                <a:srgbClr val="FFFFFF"/>
              </a:solidFill>
              <a:latin typeface="Comic Sans MS" panose="030F0702030302020204" pitchFamily="66" charset="0"/>
            </a:endParaRPr>
          </a:p>
        </p:txBody>
      </p:sp>
      <p:sp>
        <p:nvSpPr>
          <p:cNvPr id="3" name="Content Placeholder 2"/>
          <p:cNvSpPr>
            <a:spLocks noGrp="1"/>
          </p:cNvSpPr>
          <p:nvPr>
            <p:ph sz="half" idx="1"/>
          </p:nvPr>
        </p:nvSpPr>
        <p:spPr>
          <a:xfrm>
            <a:off x="4380855" y="1412489"/>
            <a:ext cx="3427283" cy="4363844"/>
          </a:xfrm>
        </p:spPr>
        <p:txBody>
          <a:bodyPr>
            <a:normAutofit/>
          </a:bodyPr>
          <a:lstStyle/>
          <a:p>
            <a:pPr marL="0" indent="0">
              <a:buNone/>
            </a:pPr>
            <a:r>
              <a:rPr lang="en-GB" sz="1600">
                <a:latin typeface="Comic Sans MS" panose="030F0702030302020204" pitchFamily="66" charset="0"/>
              </a:rPr>
              <a:t>When you are writing the date, choose the correct day and month:</a:t>
            </a:r>
          </a:p>
          <a:p>
            <a:pPr marL="0" indent="0">
              <a:buNone/>
            </a:pPr>
            <a:r>
              <a:rPr lang="en-GB" sz="1600">
                <a:latin typeface="Comic Sans MS" panose="030F0702030302020204" pitchFamily="66" charset="0"/>
              </a:rPr>
              <a:t> lunes</a:t>
            </a:r>
          </a:p>
          <a:p>
            <a:pPr marL="0" indent="0">
              <a:buNone/>
            </a:pPr>
            <a:r>
              <a:rPr lang="en-GB" sz="1600">
                <a:latin typeface="Comic Sans MS" panose="030F0702030302020204" pitchFamily="66" charset="0"/>
              </a:rPr>
              <a:t> martes</a:t>
            </a:r>
          </a:p>
          <a:p>
            <a:pPr marL="0" indent="0">
              <a:buNone/>
            </a:pPr>
            <a:r>
              <a:rPr lang="en-GB" sz="1600">
                <a:latin typeface="Comic Sans MS" panose="030F0702030302020204" pitchFamily="66" charset="0"/>
              </a:rPr>
              <a:t>miércoles</a:t>
            </a:r>
          </a:p>
          <a:p>
            <a:pPr marL="0" indent="0">
              <a:buNone/>
            </a:pPr>
            <a:r>
              <a:rPr lang="en-GB" sz="1600">
                <a:latin typeface="Comic Sans MS" panose="030F0702030302020204" pitchFamily="66" charset="0"/>
              </a:rPr>
              <a:t>jueves</a:t>
            </a:r>
          </a:p>
          <a:p>
            <a:pPr marL="0" indent="0">
              <a:buNone/>
            </a:pPr>
            <a:r>
              <a:rPr lang="en-GB" sz="1600">
                <a:latin typeface="Comic Sans MS" panose="030F0702030302020204" pitchFamily="66" charset="0"/>
              </a:rPr>
              <a:t>viernes</a:t>
            </a:r>
          </a:p>
          <a:p>
            <a:pPr marL="0" indent="0">
              <a:buNone/>
            </a:pPr>
            <a:r>
              <a:rPr lang="en-GB" sz="1600">
                <a:latin typeface="Comic Sans MS" panose="030F0702030302020204" pitchFamily="66" charset="0"/>
              </a:rPr>
              <a:t> sábado</a:t>
            </a:r>
          </a:p>
          <a:p>
            <a:pPr marL="0" indent="0">
              <a:buNone/>
            </a:pPr>
            <a:r>
              <a:rPr lang="en-GB" sz="1600">
                <a:latin typeface="Comic Sans MS" panose="030F0702030302020204" pitchFamily="66" charset="0"/>
              </a:rPr>
              <a:t>domingo</a:t>
            </a:r>
          </a:p>
          <a:p>
            <a:pPr marL="0" indent="0">
              <a:buNone/>
            </a:pPr>
            <a:r>
              <a:rPr lang="en-GB" sz="1600">
                <a:latin typeface="Comic Sans MS" panose="030F0702030302020204" pitchFamily="66" charset="0"/>
              </a:rPr>
              <a:t>Remember:DAYS OF THE WEEK AND MONTHS OF THE YEAR </a:t>
            </a:r>
            <a:r>
              <a:rPr lang="en-GB" sz="1600" u="sng">
                <a:latin typeface="Comic Sans MS" panose="030F0702030302020204" pitchFamily="66" charset="0"/>
              </a:rPr>
              <a:t>DO NOT </a:t>
            </a:r>
            <a:r>
              <a:rPr lang="en-GB" sz="1600">
                <a:latin typeface="Comic Sans MS" panose="030F0702030302020204" pitchFamily="66" charset="0"/>
              </a:rPr>
              <a:t>START WITH  CAPITALS IN SPANISH!!!!!!</a:t>
            </a:r>
          </a:p>
          <a:p>
            <a:pPr marL="0" indent="0">
              <a:buNone/>
            </a:pPr>
            <a:endParaRPr lang="en-GB" sz="1600" u="sng">
              <a:latin typeface="Comic Sans MS" panose="030F0702030302020204" pitchFamily="66" charset="0"/>
            </a:endParaRPr>
          </a:p>
        </p:txBody>
      </p:sp>
      <p:cxnSp>
        <p:nvCxnSpPr>
          <p:cNvPr id="18" name="Straight Connector 17">
            <a:extLst>
              <a:ext uri="{FF2B5EF4-FFF2-40B4-BE49-F238E27FC236}">
                <a16:creationId xmlns:a16="http://schemas.microsoft.com/office/drawing/2014/main" id="{1F16A8D4-FE87-4604-88B2-394B5D1EB4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8451604" y="1412489"/>
            <a:ext cx="3197701" cy="4363844"/>
          </a:xfrm>
        </p:spPr>
        <p:txBody>
          <a:bodyPr>
            <a:normAutofit/>
          </a:bodyPr>
          <a:lstStyle/>
          <a:p>
            <a:pPr marL="0" indent="0">
              <a:buNone/>
            </a:pPr>
            <a:r>
              <a:rPr lang="en-GB" sz="1700">
                <a:latin typeface="Comic Sans MS" panose="030F0702030302020204" pitchFamily="66" charset="0"/>
              </a:rPr>
              <a:t>enero</a:t>
            </a:r>
          </a:p>
          <a:p>
            <a:pPr marL="0" indent="0">
              <a:buNone/>
            </a:pPr>
            <a:r>
              <a:rPr lang="en-GB" sz="1700">
                <a:latin typeface="Comic Sans MS" panose="030F0702030302020204" pitchFamily="66" charset="0"/>
              </a:rPr>
              <a:t>febrero</a:t>
            </a:r>
          </a:p>
          <a:p>
            <a:pPr marL="0" indent="0">
              <a:buNone/>
            </a:pPr>
            <a:r>
              <a:rPr lang="en-GB" sz="1700">
                <a:latin typeface="Comic Sans MS" panose="030F0702030302020204" pitchFamily="66" charset="0"/>
              </a:rPr>
              <a:t>marzo</a:t>
            </a:r>
          </a:p>
          <a:p>
            <a:pPr marL="0" indent="0">
              <a:buNone/>
            </a:pPr>
            <a:r>
              <a:rPr lang="en-GB" sz="1700">
                <a:latin typeface="Comic Sans MS" panose="030F0702030302020204" pitchFamily="66" charset="0"/>
              </a:rPr>
              <a:t>abril</a:t>
            </a:r>
          </a:p>
          <a:p>
            <a:pPr marL="0" indent="0">
              <a:buNone/>
            </a:pPr>
            <a:r>
              <a:rPr lang="en-GB" sz="1700">
                <a:latin typeface="Comic Sans MS" panose="030F0702030302020204" pitchFamily="66" charset="0"/>
              </a:rPr>
              <a:t>mayo</a:t>
            </a:r>
            <a:endParaRPr lang="en-GB" sz="1700" b="1">
              <a:latin typeface="Comic Sans MS" panose="030F0702030302020204" pitchFamily="66" charset="0"/>
            </a:endParaRPr>
          </a:p>
          <a:p>
            <a:pPr marL="0" indent="0">
              <a:buNone/>
            </a:pPr>
            <a:r>
              <a:rPr lang="en-GB" sz="1700">
                <a:latin typeface="Comic Sans MS" panose="030F0702030302020204" pitchFamily="66" charset="0"/>
              </a:rPr>
              <a:t>junio</a:t>
            </a:r>
          </a:p>
          <a:p>
            <a:pPr marL="0" indent="0">
              <a:buNone/>
            </a:pPr>
            <a:r>
              <a:rPr lang="en-GB" sz="1700">
                <a:latin typeface="Comic Sans MS" panose="030F0702030302020204" pitchFamily="66" charset="0"/>
              </a:rPr>
              <a:t>julio</a:t>
            </a:r>
          </a:p>
          <a:p>
            <a:pPr marL="0" indent="0">
              <a:buNone/>
            </a:pPr>
            <a:r>
              <a:rPr lang="en-GB" sz="1700">
                <a:latin typeface="Comic Sans MS" panose="030F0702030302020204" pitchFamily="66" charset="0"/>
              </a:rPr>
              <a:t>agosto</a:t>
            </a:r>
          </a:p>
          <a:p>
            <a:pPr marL="0" indent="0">
              <a:buNone/>
            </a:pPr>
            <a:r>
              <a:rPr lang="en-GB" sz="1700">
                <a:latin typeface="Comic Sans MS" panose="030F0702030302020204" pitchFamily="66" charset="0"/>
              </a:rPr>
              <a:t>septiembre</a:t>
            </a:r>
          </a:p>
          <a:p>
            <a:pPr marL="0" indent="0">
              <a:buNone/>
            </a:pPr>
            <a:r>
              <a:rPr lang="en-GB" sz="1700">
                <a:latin typeface="Comic Sans MS" panose="030F0702030302020204" pitchFamily="66" charset="0"/>
              </a:rPr>
              <a:t>octubre</a:t>
            </a:r>
          </a:p>
          <a:p>
            <a:pPr marL="0" indent="0">
              <a:buNone/>
            </a:pPr>
            <a:r>
              <a:rPr lang="en-GB" sz="1700">
                <a:latin typeface="Comic Sans MS" panose="030F0702030302020204" pitchFamily="66" charset="0"/>
              </a:rPr>
              <a:t>noviembre</a:t>
            </a:r>
          </a:p>
          <a:p>
            <a:pPr marL="0" indent="0">
              <a:buNone/>
            </a:pPr>
            <a:r>
              <a:rPr lang="en-GB" sz="1700">
                <a:latin typeface="Comic Sans MS" panose="030F0702030302020204" pitchFamily="66" charset="0"/>
              </a:rPr>
              <a:t>diciembre</a:t>
            </a:r>
          </a:p>
          <a:p>
            <a:pPr marL="0" indent="0">
              <a:buNone/>
            </a:pPr>
            <a:endParaRPr lang="en-GB" sz="1700">
              <a:latin typeface="Comic Sans MS" panose="030F0702030302020204" pitchFamily="66" charset="0"/>
            </a:endParaRPr>
          </a:p>
          <a:p>
            <a:pPr marL="0" indent="0">
              <a:buNone/>
            </a:pPr>
            <a:endParaRPr lang="en-GB" sz="1700">
              <a:latin typeface="Comic Sans MS" panose="030F0702030302020204" pitchFamily="66" charset="0"/>
            </a:endParaRPr>
          </a:p>
          <a:p>
            <a:pPr marL="0" indent="0">
              <a:buNone/>
            </a:pPr>
            <a:endParaRPr lang="en-GB" sz="1700">
              <a:latin typeface="Comic Sans MS" panose="030F0702030302020204" pitchFamily="66" charset="0"/>
            </a:endParaRPr>
          </a:p>
          <a:p>
            <a:pPr marL="0" indent="0">
              <a:buNone/>
            </a:pPr>
            <a:endParaRPr lang="en-GB" sz="1700">
              <a:latin typeface="Comic Sans MS" panose="030F0702030302020204" pitchFamily="66" charset="0"/>
            </a:endParaRPr>
          </a:p>
        </p:txBody>
      </p:sp>
      <p:sp>
        <p:nvSpPr>
          <p:cNvPr id="5" name="Rectangle 4">
            <a:extLst>
              <a:ext uri="{FF2B5EF4-FFF2-40B4-BE49-F238E27FC236}">
                <a16:creationId xmlns:a16="http://schemas.microsoft.com/office/drawing/2014/main" id="{492A3BC5-B2D8-437D-80EA-E59D1BD13F68}"/>
              </a:ext>
            </a:extLst>
          </p:cNvPr>
          <p:cNvSpPr/>
          <p:nvPr/>
        </p:nvSpPr>
        <p:spPr>
          <a:xfrm>
            <a:off x="1495878" y="6488668"/>
            <a:ext cx="224151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rPr>
              <a:t>© 27.05.20 L. Interian</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9624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9245A10-7F37-4569-80D2-2F692931E3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8">
            <a:extLst>
              <a:ext uri="{FF2B5EF4-FFF2-40B4-BE49-F238E27FC236}">
                <a16:creationId xmlns:a16="http://schemas.microsoft.com/office/drawing/2014/main" id="{9267F70F-11C6-4597-9381-D0D80FC18F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68BEF9-3F32-4320-9E81-7ACC2E8ECB25}"/>
              </a:ext>
            </a:extLst>
          </p:cNvPr>
          <p:cNvSpPr>
            <a:spLocks noGrp="1"/>
          </p:cNvSpPr>
          <p:nvPr>
            <p:ph type="title"/>
          </p:nvPr>
        </p:nvSpPr>
        <p:spPr>
          <a:xfrm>
            <a:off x="7559812" y="2723322"/>
            <a:ext cx="3510355" cy="2236738"/>
          </a:xfrm>
        </p:spPr>
        <p:txBody>
          <a:bodyPr vert="horz" lIns="91440" tIns="45720" rIns="91440" bIns="45720" rtlCol="0" anchor="b">
            <a:normAutofit fontScale="90000"/>
          </a:bodyPr>
          <a:lstStyle/>
          <a:p>
            <a:r>
              <a:rPr lang="en-US" sz="1800" dirty="0">
                <a:solidFill>
                  <a:srgbClr val="FFFFFF"/>
                </a:solidFill>
                <a:latin typeface="Comic Sans MS" panose="030F0702030302020204" pitchFamily="66" charset="0"/>
              </a:rPr>
              <a:t>¡Hasta la </a:t>
            </a:r>
            <a:r>
              <a:rPr lang="en-US" sz="1800" dirty="0" err="1">
                <a:solidFill>
                  <a:srgbClr val="FFFFFF"/>
                </a:solidFill>
                <a:latin typeface="Comic Sans MS" panose="030F0702030302020204" pitchFamily="66" charset="0"/>
              </a:rPr>
              <a:t>próxima</a:t>
            </a:r>
            <a:r>
              <a:rPr lang="en-US" sz="1800" dirty="0">
                <a:solidFill>
                  <a:srgbClr val="FFFFFF"/>
                </a:solidFill>
                <a:latin typeface="Comic Sans MS" panose="030F0702030302020204" pitchFamily="66" charset="0"/>
              </a:rPr>
              <a:t> </a:t>
            </a:r>
            <a:r>
              <a:rPr lang="en-US" sz="1800" dirty="0" err="1">
                <a:solidFill>
                  <a:srgbClr val="FFFFFF"/>
                </a:solidFill>
                <a:latin typeface="Comic Sans MS" panose="030F0702030302020204" pitchFamily="66" charset="0"/>
              </a:rPr>
              <a:t>lección</a:t>
            </a:r>
            <a:r>
              <a:rPr lang="en-US" sz="1800" dirty="0">
                <a:solidFill>
                  <a:srgbClr val="FFFFFF"/>
                </a:solidFill>
                <a:latin typeface="Comic Sans MS" panose="030F0702030302020204" pitchFamily="66" charset="0"/>
              </a:rPr>
              <a:t>! </a:t>
            </a:r>
            <a:br>
              <a:rPr lang="en-US" sz="1800" dirty="0">
                <a:solidFill>
                  <a:srgbClr val="FFFFFF"/>
                </a:solidFill>
                <a:latin typeface="Comic Sans MS" panose="030F0702030302020204" pitchFamily="66" charset="0"/>
              </a:rPr>
            </a:br>
            <a:r>
              <a:rPr lang="en-US" sz="1800" dirty="0">
                <a:solidFill>
                  <a:srgbClr val="FFFFFF"/>
                </a:solidFill>
                <a:latin typeface="Comic Sans MS" panose="030F0702030302020204" pitchFamily="66" charset="0"/>
              </a:rPr>
              <a:t/>
            </a:r>
            <a:br>
              <a:rPr lang="en-US" sz="1800" dirty="0">
                <a:solidFill>
                  <a:srgbClr val="FFFFFF"/>
                </a:solidFill>
                <a:latin typeface="Comic Sans MS" panose="030F0702030302020204" pitchFamily="66" charset="0"/>
              </a:rPr>
            </a:br>
            <a:r>
              <a:rPr lang="en-US" sz="1800" dirty="0">
                <a:solidFill>
                  <a:srgbClr val="FFFFFF"/>
                </a:solidFill>
                <a:latin typeface="Comic Sans MS" panose="030F0702030302020204" pitchFamily="66" charset="0"/>
              </a:rPr>
              <a:t>See you soon for the next lesson!</a:t>
            </a:r>
            <a:r>
              <a:rPr lang="en-US" sz="1800" u="sng" dirty="0">
                <a:solidFill>
                  <a:srgbClr val="FFFFFF"/>
                </a:solidFill>
                <a:latin typeface="Comic Sans MS" panose="030F0702030302020204" pitchFamily="66" charset="0"/>
              </a:rPr>
              <a:t/>
            </a:r>
            <a:br>
              <a:rPr lang="en-US" sz="1800" u="sng" dirty="0">
                <a:solidFill>
                  <a:srgbClr val="FFFFFF"/>
                </a:solidFill>
                <a:latin typeface="Comic Sans MS" panose="030F0702030302020204" pitchFamily="66" charset="0"/>
              </a:rPr>
            </a:br>
            <a:r>
              <a:rPr lang="en-US" sz="1800" u="sng" dirty="0">
                <a:solidFill>
                  <a:srgbClr val="FFFFFF"/>
                </a:solidFill>
                <a:latin typeface="Comic Sans MS" panose="030F0702030302020204" pitchFamily="66" charset="0"/>
              </a:rPr>
              <a:t/>
            </a:r>
            <a:br>
              <a:rPr lang="en-US" sz="1800" u="sng" dirty="0">
                <a:solidFill>
                  <a:srgbClr val="FFFFFF"/>
                </a:solidFill>
                <a:latin typeface="Comic Sans MS" panose="030F0702030302020204" pitchFamily="66" charset="0"/>
              </a:rPr>
            </a:br>
            <a:r>
              <a:rPr lang="en-US" sz="1800" dirty="0">
                <a:solidFill>
                  <a:srgbClr val="FFFFFF"/>
                </a:solidFill>
                <a:latin typeface="Comic Sans MS" panose="030F0702030302020204" pitchFamily="66" charset="0"/>
              </a:rPr>
              <a:t>¡</a:t>
            </a:r>
            <a:r>
              <a:rPr lang="en-US" sz="1800" dirty="0" err="1">
                <a:solidFill>
                  <a:srgbClr val="FFFFFF"/>
                </a:solidFill>
                <a:latin typeface="Comic Sans MS" panose="030F0702030302020204" pitchFamily="66" charset="0"/>
              </a:rPr>
              <a:t>Cuidaos</a:t>
            </a:r>
            <a:r>
              <a:rPr lang="en-US" sz="1800" dirty="0">
                <a:solidFill>
                  <a:srgbClr val="FFFFFF"/>
                </a:solidFill>
                <a:latin typeface="Comic Sans MS" panose="030F0702030302020204" pitchFamily="66" charset="0"/>
              </a:rPr>
              <a:t>! – Take Care!</a:t>
            </a:r>
            <a:br>
              <a:rPr lang="en-US" sz="1800" dirty="0">
                <a:solidFill>
                  <a:srgbClr val="FFFFFF"/>
                </a:solidFill>
                <a:latin typeface="Comic Sans MS" panose="030F0702030302020204" pitchFamily="66" charset="0"/>
              </a:rPr>
            </a:br>
            <a:r>
              <a:rPr lang="en-US" sz="1800" dirty="0">
                <a:solidFill>
                  <a:srgbClr val="FFFFFF"/>
                </a:solidFill>
                <a:latin typeface="Comic Sans MS" panose="030F0702030302020204" pitchFamily="66" charset="0"/>
              </a:rPr>
              <a:t/>
            </a:r>
            <a:br>
              <a:rPr lang="en-US" sz="1800" dirty="0">
                <a:solidFill>
                  <a:srgbClr val="FFFFFF"/>
                </a:solidFill>
                <a:latin typeface="Comic Sans MS" panose="030F0702030302020204" pitchFamily="66" charset="0"/>
              </a:rPr>
            </a:br>
            <a:r>
              <a:rPr lang="en-US" sz="1800" dirty="0" err="1">
                <a:solidFill>
                  <a:srgbClr val="FFFFFF"/>
                </a:solidFill>
                <a:latin typeface="Comic Sans MS" panose="030F0702030302020204" pitchFamily="66" charset="0"/>
              </a:rPr>
              <a:t>Señora</a:t>
            </a:r>
            <a:r>
              <a:rPr lang="en-US" sz="1800" dirty="0">
                <a:solidFill>
                  <a:srgbClr val="FFFFFF"/>
                </a:solidFill>
                <a:latin typeface="Comic Sans MS" panose="030F0702030302020204" pitchFamily="66" charset="0"/>
              </a:rPr>
              <a:t> Interian</a:t>
            </a:r>
            <a:br>
              <a:rPr lang="en-US" sz="1800" dirty="0">
                <a:solidFill>
                  <a:srgbClr val="FFFFFF"/>
                </a:solidFill>
                <a:latin typeface="Comic Sans MS" panose="030F0702030302020204" pitchFamily="66" charset="0"/>
              </a:rPr>
            </a:br>
            <a:r>
              <a:rPr lang="en-US" sz="1800" dirty="0">
                <a:solidFill>
                  <a:srgbClr val="FFFFFF"/>
                </a:solidFill>
                <a:latin typeface="Comic Sans MS" panose="030F0702030302020204" pitchFamily="66" charset="0"/>
              </a:rPr>
              <a:t/>
            </a:r>
            <a:br>
              <a:rPr lang="en-US" sz="1800" dirty="0">
                <a:solidFill>
                  <a:srgbClr val="FFFFFF"/>
                </a:solidFill>
                <a:latin typeface="Comic Sans MS" panose="030F0702030302020204" pitchFamily="66" charset="0"/>
              </a:rPr>
            </a:br>
            <a:r>
              <a:rPr lang="en-US" sz="1800" dirty="0">
                <a:solidFill>
                  <a:srgbClr val="FFFFFF"/>
                </a:solidFill>
              </a:rPr>
              <a:t>© 01.07.20 L. Interian</a:t>
            </a:r>
          </a:p>
        </p:txBody>
      </p:sp>
      <p:sp>
        <p:nvSpPr>
          <p:cNvPr id="34" name="Freeform 5">
            <a:extLst>
              <a:ext uri="{FF2B5EF4-FFF2-40B4-BE49-F238E27FC236}">
                <a16:creationId xmlns:a16="http://schemas.microsoft.com/office/drawing/2014/main" id="{2C20A93E-E407-4683-A405-147DE26132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6">
            <a:extLst>
              <a:ext uri="{FF2B5EF4-FFF2-40B4-BE49-F238E27FC236}">
                <a16:creationId xmlns:a16="http://schemas.microsoft.com/office/drawing/2014/main" id="{9E8E3DD9-D235-48D9-A0EC-D6817EC84B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7">
            <a:extLst>
              <a:ext uri="{FF2B5EF4-FFF2-40B4-BE49-F238E27FC236}">
                <a16:creationId xmlns:a16="http://schemas.microsoft.com/office/drawing/2014/main" id="{EA83A145-578D-4A0B-94A7-AEAB2027D7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8F532769-094D-4545-A777-0C174046BB5F}"/>
              </a:ext>
            </a:extLst>
          </p:cNvPr>
          <p:cNvPicPr>
            <a:picLocks noGrp="1" noChangeAspect="1"/>
          </p:cNvPicPr>
          <p:nvPr>
            <p:ph idx="1"/>
          </p:nvPr>
        </p:nvPicPr>
        <p:blipFill rotWithShape="1">
          <a:blip r:embed="rId2"/>
          <a:srcRect r="3" b="21178"/>
          <a:stretch/>
        </p:blipFill>
        <p:spPr>
          <a:xfrm>
            <a:off x="1258859" y="1120046"/>
            <a:ext cx="5635819" cy="3509504"/>
          </a:xfrm>
          <a:prstGeom prst="rect">
            <a:avLst/>
          </a:prstGeom>
        </p:spPr>
      </p:pic>
    </p:spTree>
    <p:extLst>
      <p:ext uri="{BB962C8B-B14F-4D97-AF65-F5344CB8AC3E}">
        <p14:creationId xmlns:p14="http://schemas.microsoft.com/office/powerpoint/2010/main" val="101480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967E07C1-5F46-4A71-819A-0922962DC1CB}"/>
              </a:ext>
            </a:extLst>
          </p:cNvPr>
          <p:cNvSpPr txBox="1">
            <a:spLocks noChangeArrowheads="1"/>
          </p:cNvSpPr>
          <p:nvPr/>
        </p:nvSpPr>
        <p:spPr bwMode="auto">
          <a:xfrm>
            <a:off x="2351088" y="404814"/>
            <a:ext cx="7772400" cy="147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eaLnBrk="0" fontAlgn="base" hangingPunct="0">
              <a:spcBef>
                <a:spcPct val="0"/>
              </a:spcBef>
              <a:spcAft>
                <a:spcPct val="0"/>
              </a:spcAft>
              <a:buSzPct val="100000"/>
            </a:pPr>
            <a:r>
              <a:rPr lang="en-GB" altLang="en-US" sz="5400" dirty="0">
                <a:solidFill>
                  <a:srgbClr val="000000"/>
                </a:solidFill>
                <a:latin typeface="Comic Sans MS" panose="030F0702030302020204" pitchFamily="66" charset="0"/>
              </a:rPr>
              <a:t>Las </a:t>
            </a:r>
            <a:r>
              <a:rPr lang="en-GB" altLang="en-US" sz="5400" dirty="0" err="1">
                <a:solidFill>
                  <a:srgbClr val="000000"/>
                </a:solidFill>
                <a:latin typeface="Comic Sans MS" panose="030F0702030302020204" pitchFamily="66" charset="0"/>
              </a:rPr>
              <a:t>Mascotas</a:t>
            </a:r>
            <a:r>
              <a:rPr lang="en-GB" altLang="en-US" sz="5400" dirty="0">
                <a:solidFill>
                  <a:srgbClr val="000000"/>
                </a:solidFill>
                <a:latin typeface="Comic Sans MS" panose="030F0702030302020204" pitchFamily="66" charset="0"/>
              </a:rPr>
              <a:t> </a:t>
            </a:r>
            <a:r>
              <a:rPr lang="en-GB" altLang="en-US" sz="2400" b="1" dirty="0">
                <a:solidFill>
                  <a:srgbClr val="FF0000"/>
                </a:solidFill>
                <a:latin typeface="Comic Sans MS" panose="030F0702030302020204" pitchFamily="66" charset="0"/>
                <a:ea typeface="Microsoft YaHei"/>
              </a:rPr>
              <a:t>(las mas-coat-as)</a:t>
            </a:r>
            <a:endParaRPr lang="en-GB" altLang="en-US" sz="5400" dirty="0">
              <a:solidFill>
                <a:srgbClr val="000000"/>
              </a:solidFill>
              <a:latin typeface="Comic Sans MS" panose="030F0702030302020204" pitchFamily="66" charset="0"/>
            </a:endParaRPr>
          </a:p>
        </p:txBody>
      </p:sp>
      <p:sp>
        <p:nvSpPr>
          <p:cNvPr id="6147" name="Text Box 2">
            <a:extLst>
              <a:ext uri="{FF2B5EF4-FFF2-40B4-BE49-F238E27FC236}">
                <a16:creationId xmlns:a16="http://schemas.microsoft.com/office/drawing/2014/main" id="{A610B9CE-BBB2-45DE-8E51-333D5A55290C}"/>
              </a:ext>
            </a:extLst>
          </p:cNvPr>
          <p:cNvSpPr txBox="1">
            <a:spLocks noChangeArrowheads="1"/>
          </p:cNvSpPr>
          <p:nvPr/>
        </p:nvSpPr>
        <p:spPr bwMode="auto">
          <a:xfrm>
            <a:off x="2895600" y="38862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2" name="Picture 3">
            <a:extLst>
              <a:ext uri="{FF2B5EF4-FFF2-40B4-BE49-F238E27FC236}">
                <a16:creationId xmlns:a16="http://schemas.microsoft.com/office/drawing/2014/main" id="{82370B22-1E3B-45D7-AC66-53B8D184F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714" y="1925639"/>
            <a:ext cx="6008687" cy="4560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additive="repl">
                                        <p:cTn id="6" dur="1" fill="hold">
                                          <p:stCondLst>
                                            <p:cond delay="0"/>
                                          </p:stCondLst>
                                        </p:cTn>
                                        <p:tgtEl>
                                          <p:spTgt spid="3073"/>
                                        </p:tgtEl>
                                        <p:attrNameLst>
                                          <p:attrName>style.visibility</p:attrName>
                                        </p:attrNameLst>
                                      </p:cBhvr>
                                      <p:to>
                                        <p:strVal val="visible"/>
                                      </p:to>
                                    </p:set>
                                    <p:anim calcmode="lin" valueType="num">
                                      <p:cBhvr additive="repl">
                                        <p:cTn id="7" dur="500" fill="hold"/>
                                        <p:tgtEl>
                                          <p:spTgt spid="3073"/>
                                        </p:tgtEl>
                                        <p:attrNameLst>
                                          <p:attrName>ppt_x</p:attrName>
                                        </p:attrNameLst>
                                      </p:cBhvr>
                                      <p:tavLst>
                                        <p:tav>
                                          <p:val>
                                            <p:strVal val="#ppt_x"/>
                                          </p:val>
                                        </p:tav>
                                        <p:tav>
                                          <p:val>
                                            <p:strVal val="#ppt_x"/>
                                          </p:val>
                                        </p:tav>
                                      </p:tavLst>
                                    </p:anim>
                                    <p:anim calcmode="lin" valueType="num">
                                      <p:cBhvr additive="repl">
                                        <p:cTn id="8" dur="500" fill="hold"/>
                                        <p:tgtEl>
                                          <p:spTgt spid="3073"/>
                                        </p:tgtEl>
                                        <p:attrNameLst>
                                          <p:attrName>ppt_y</p:attrName>
                                        </p:attrNameLst>
                                      </p:cBhvr>
                                      <p:tavLst>
                                        <p:tav>
                                          <p:val>
                                            <p:strVal val="1+#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4" presetClass="entr" fill="hold" nodeType="clickEffect">
                                  <p:stCondLst>
                                    <p:cond delay="0"/>
                                  </p:stCondLst>
                                  <p:childTnLst>
                                    <p:set>
                                      <p:cBhvr additive="repl">
                                        <p:cTn id="12" dur="1" fill="hold">
                                          <p:stCondLst>
                                            <p:cond delay="0"/>
                                          </p:stCondLst>
                                        </p:cTn>
                                        <p:tgtEl>
                                          <p:spTgt spid="2"/>
                                        </p:tgtEl>
                                        <p:attrNameLst>
                                          <p:attrName>style.visibility</p:attrName>
                                        </p:attrNameLst>
                                      </p:cBhvr>
                                      <p:to>
                                        <p:strVal val="visible"/>
                                      </p:to>
                                    </p:set>
                                    <p:anim calcmode="lin" valueType="num">
                                      <p:cBhvr additive="repl">
                                        <p:cTn id="13" dur="1000" fill="hold"/>
                                        <p:tgtEl>
                                          <p:spTgt spid="2"/>
                                        </p:tgtEl>
                                        <p:attrNameLst>
                                          <p:attrName>ppt_w</p:attrName>
                                        </p:attrNameLst>
                                      </p:cBhvr>
                                      <p:tavLst>
                                        <p:tav tm="100000">
                                          <p:val>
                                            <p:strVal val="#ppt_w*0.70"/>
                                          </p:val>
                                        </p:tav>
                                        <p:tav>
                                          <p:val>
                                            <p:strVal val="#ppt_w"/>
                                          </p:val>
                                        </p:tav>
                                      </p:tavLst>
                                    </p:anim>
                                    <p:anim calcmode="lin" valueType="num">
                                      <p:cBhvr additive="repl">
                                        <p:cTn id="14" dur="1000" fill="hold"/>
                                        <p:tgtEl>
                                          <p:spTgt spid="2"/>
                                        </p:tgtEl>
                                        <p:attrNameLst>
                                          <p:attrName>ppt_h</p:attrName>
                                        </p:attrNameLst>
                                      </p:cBhvr>
                                      <p:tavLst>
                                        <p:tav tm="100000">
                                          <p:val>
                                            <p:strVal val="#ppt_h"/>
                                          </p:val>
                                        </p:tav>
                                        <p:tav>
                                          <p:val>
                                            <p:strVal val="#ppt_h"/>
                                          </p:val>
                                        </p:tav>
                                      </p:tavLst>
                                    </p:anim>
                                    <p:animEffect transition="in" filter="fade">
                                      <p:cBhvr additive="repl">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a:extLst>
              <a:ext uri="{FF2B5EF4-FFF2-40B4-BE49-F238E27FC236}">
                <a16:creationId xmlns:a16="http://schemas.microsoft.com/office/drawing/2014/main" id="{1985CD92-47B6-4E2D-982A-80994F013739}"/>
              </a:ext>
            </a:extLst>
          </p:cNvPr>
          <p:cNvSpPr>
            <a:spLocks noChangeArrowheads="1"/>
          </p:cNvSpPr>
          <p:nvPr/>
        </p:nvSpPr>
        <p:spPr bwMode="auto">
          <a:xfrm>
            <a:off x="1905000" y="2089150"/>
            <a:ext cx="8332788" cy="263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sp>
        <p:nvSpPr>
          <p:cNvPr id="4098" name="Text Box 2">
            <a:extLst>
              <a:ext uri="{FF2B5EF4-FFF2-40B4-BE49-F238E27FC236}">
                <a16:creationId xmlns:a16="http://schemas.microsoft.com/office/drawing/2014/main" id="{F4A813FC-BA23-480B-AF11-9670856A0941}"/>
              </a:ext>
            </a:extLst>
          </p:cNvPr>
          <p:cNvSpPr txBox="1">
            <a:spLocks noChangeArrowheads="1"/>
          </p:cNvSpPr>
          <p:nvPr/>
        </p:nvSpPr>
        <p:spPr bwMode="auto">
          <a:xfrm>
            <a:off x="-425726" y="0"/>
            <a:ext cx="12167152"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perro</a:t>
            </a:r>
            <a:r>
              <a:rPr lang="en-GB" altLang="en-US" sz="24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perrr</a:t>
            </a:r>
            <a:r>
              <a:rPr lang="en-GB" altLang="en-US" sz="2400" b="1" dirty="0">
                <a:solidFill>
                  <a:srgbClr val="FF0000"/>
                </a:solidFill>
                <a:latin typeface="Comic Sans MS" panose="030F0702030302020204" pitchFamily="66" charset="0"/>
              </a:rPr>
              <a:t>-oh)</a:t>
            </a:r>
            <a:endParaRPr lang="en-GB" altLang="en-US" sz="2400" b="1" dirty="0">
              <a:solidFill>
                <a:srgbClr val="0070C0"/>
              </a:solidFill>
              <a:latin typeface="Comic Sans MS" panose="030F0702030302020204" pitchFamily="66" charset="0"/>
            </a:endParaRPr>
          </a:p>
        </p:txBody>
      </p:sp>
      <p:pic>
        <p:nvPicPr>
          <p:cNvPr id="8197" name="Picture 5">
            <a:extLst>
              <a:ext uri="{FF2B5EF4-FFF2-40B4-BE49-F238E27FC236}">
                <a16:creationId xmlns:a16="http://schemas.microsoft.com/office/drawing/2014/main" id="{6E1F9FAC-12FC-478C-8F86-8A8BA50B3D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089150"/>
            <a:ext cx="8332788" cy="2635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197"/>
                                        </p:tgtEl>
                                        <p:attrNameLst>
                                          <p:attrName>style.visibility</p:attrName>
                                        </p:attrNameLst>
                                      </p:cBhvr>
                                      <p:to>
                                        <p:strVal val="visible"/>
                                      </p:to>
                                    </p:set>
                                    <p:animEffect transition="in" filter="fade">
                                      <p:cBhvr>
                                        <p:cTn id="14" dur="1000"/>
                                        <p:tgtEl>
                                          <p:spTgt spid="8197"/>
                                        </p:tgtEl>
                                      </p:cBhvr>
                                    </p:animEffect>
                                    <p:anim calcmode="lin" valueType="num">
                                      <p:cBhvr>
                                        <p:cTn id="15" dur="1000" fill="hold"/>
                                        <p:tgtEl>
                                          <p:spTgt spid="8197"/>
                                        </p:tgtEl>
                                        <p:attrNameLst>
                                          <p:attrName>ppt_x</p:attrName>
                                        </p:attrNameLst>
                                      </p:cBhvr>
                                      <p:tavLst>
                                        <p:tav tm="0">
                                          <p:val>
                                            <p:strVal val="#ppt_x"/>
                                          </p:val>
                                        </p:tav>
                                        <p:tav tm="100000">
                                          <p:val>
                                            <p:strVal val="#ppt_x"/>
                                          </p:val>
                                        </p:tav>
                                      </p:tavLst>
                                    </p:anim>
                                    <p:anim calcmode="lin" valueType="num">
                                      <p:cBhvr>
                                        <p:cTn id="16" dur="1000" fill="hold"/>
                                        <p:tgtEl>
                                          <p:spTgt spid="8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par>
              <p:cTn id="17" fill="hold" nodeType="interactiveSeq">
                <p:stCondLst>
                  <p:cond delay="0"/>
                </p:stCondLst>
              </p:cTn>
            </p:par>
          </p:childTnLst>
        </p:cTn>
      </p:par>
    </p:tnLst>
    <p:bldLst>
      <p:bldP spid="409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a:extLst>
              <a:ext uri="{FF2B5EF4-FFF2-40B4-BE49-F238E27FC236}">
                <a16:creationId xmlns:a16="http://schemas.microsoft.com/office/drawing/2014/main" id="{076953DA-5FDD-4C48-91D5-6E0E4C32C306}"/>
              </a:ext>
            </a:extLst>
          </p:cNvPr>
          <p:cNvSpPr txBox="1">
            <a:spLocks noChangeArrowheads="1"/>
          </p:cNvSpPr>
          <p:nvPr/>
        </p:nvSpPr>
        <p:spPr bwMode="auto">
          <a:xfrm>
            <a:off x="-213691" y="-3173"/>
            <a:ext cx="11716578"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gato</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gat-oh)</a:t>
            </a:r>
            <a:endParaRPr lang="en-GB" altLang="en-US" sz="2400" b="1" dirty="0">
              <a:solidFill>
                <a:srgbClr val="0070C0"/>
              </a:solidFill>
              <a:latin typeface="Comic Sans MS" panose="030F0702030302020204" pitchFamily="66" charset="0"/>
            </a:endParaRPr>
          </a:p>
        </p:txBody>
      </p:sp>
      <p:sp>
        <p:nvSpPr>
          <p:cNvPr id="5122" name="Rectangle 2">
            <a:extLst>
              <a:ext uri="{FF2B5EF4-FFF2-40B4-BE49-F238E27FC236}">
                <a16:creationId xmlns:a16="http://schemas.microsoft.com/office/drawing/2014/main" id="{25676808-4A13-4F9C-8DE3-ABFAFD46E48B}"/>
              </a:ext>
            </a:extLst>
          </p:cNvPr>
          <p:cNvSpPr>
            <a:spLocks noChangeArrowheads="1"/>
          </p:cNvSpPr>
          <p:nvPr/>
        </p:nvSpPr>
        <p:spPr bwMode="auto">
          <a:xfrm>
            <a:off x="1931988" y="1554164"/>
            <a:ext cx="8355012" cy="369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10244" name="Picture 4">
            <a:extLst>
              <a:ext uri="{FF2B5EF4-FFF2-40B4-BE49-F238E27FC236}">
                <a16:creationId xmlns:a16="http://schemas.microsoft.com/office/drawing/2014/main" id="{68081A99-0190-46D4-8A29-18BC65D2DF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1988" y="1554164"/>
            <a:ext cx="8355012" cy="3697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1"/>
                                        </p:tgtEl>
                                        <p:attrNameLst>
                                          <p:attrName>style.visibility</p:attrName>
                                        </p:attrNameLst>
                                      </p:cBhvr>
                                      <p:to>
                                        <p:strVal val="visible"/>
                                      </p:to>
                                    </p:set>
                                    <p:anim calcmode="lin" valueType="num">
                                      <p:cBhvr additive="base">
                                        <p:cTn id="7" dur="500" fill="hold"/>
                                        <p:tgtEl>
                                          <p:spTgt spid="5121"/>
                                        </p:tgtEl>
                                        <p:attrNameLst>
                                          <p:attrName>ppt_x</p:attrName>
                                        </p:attrNameLst>
                                      </p:cBhvr>
                                      <p:tavLst>
                                        <p:tav tm="0">
                                          <p:val>
                                            <p:strVal val="#ppt_x"/>
                                          </p:val>
                                        </p:tav>
                                        <p:tav tm="100000">
                                          <p:val>
                                            <p:strVal val="#ppt_x"/>
                                          </p:val>
                                        </p:tav>
                                      </p:tavLst>
                                    </p:anim>
                                    <p:anim calcmode="lin" valueType="num">
                                      <p:cBhvr additive="base">
                                        <p:cTn id="8" dur="500" fill="hold"/>
                                        <p:tgtEl>
                                          <p:spTgt spid="51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additive="base">
                                        <p:cTn id="13" dur="500" fill="hold"/>
                                        <p:tgtEl>
                                          <p:spTgt spid="10244"/>
                                        </p:tgtEl>
                                        <p:attrNameLst>
                                          <p:attrName>ppt_x</p:attrName>
                                        </p:attrNameLst>
                                      </p:cBhvr>
                                      <p:tavLst>
                                        <p:tav tm="0">
                                          <p:val>
                                            <p:strVal val="#ppt_x"/>
                                          </p:val>
                                        </p:tav>
                                        <p:tav tm="100000">
                                          <p:val>
                                            <p:strVal val="#ppt_x"/>
                                          </p:val>
                                        </p:tav>
                                      </p:tavLst>
                                    </p:anim>
                                    <p:anim calcmode="lin" valueType="num">
                                      <p:cBhvr additive="base">
                                        <p:cTn id="14" dur="500" fill="hold"/>
                                        <p:tgtEl>
                                          <p:spTgt spid="102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ext Box 1">
            <a:extLst>
              <a:ext uri="{FF2B5EF4-FFF2-40B4-BE49-F238E27FC236}">
                <a16:creationId xmlns:a16="http://schemas.microsoft.com/office/drawing/2014/main" id="{4EE15D3F-0054-416A-9F36-1214F85DE83E}"/>
              </a:ext>
            </a:extLst>
          </p:cNvPr>
          <p:cNvSpPr txBox="1">
            <a:spLocks noChangeArrowheads="1"/>
          </p:cNvSpPr>
          <p:nvPr/>
        </p:nvSpPr>
        <p:spPr bwMode="auto">
          <a:xfrm>
            <a:off x="0" y="-43657"/>
            <a:ext cx="11131826"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hámster</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aamster</a:t>
            </a:r>
            <a:r>
              <a:rPr lang="en-GB" altLang="en-US" sz="2400" b="1" dirty="0">
                <a:solidFill>
                  <a:srgbClr val="FF0000"/>
                </a:solidFill>
                <a:latin typeface="Comic Sans MS" panose="030F0702030302020204" pitchFamily="66" charset="0"/>
              </a:rPr>
              <a:t>)</a:t>
            </a:r>
            <a:endParaRPr lang="en-GB" altLang="en-US" sz="2400" b="1" dirty="0">
              <a:solidFill>
                <a:srgbClr val="0070C0"/>
              </a:solidFill>
              <a:latin typeface="Comic Sans MS" panose="030F0702030302020204" pitchFamily="66" charset="0"/>
            </a:endParaRPr>
          </a:p>
        </p:txBody>
      </p:sp>
      <p:sp>
        <p:nvSpPr>
          <p:cNvPr id="6146" name="Rectangle 2">
            <a:extLst>
              <a:ext uri="{FF2B5EF4-FFF2-40B4-BE49-F238E27FC236}">
                <a16:creationId xmlns:a16="http://schemas.microsoft.com/office/drawing/2014/main" id="{DEFC3D40-0FF8-4016-BE42-A4BEE20C2B94}"/>
              </a:ext>
            </a:extLst>
          </p:cNvPr>
          <p:cNvSpPr>
            <a:spLocks noChangeArrowheads="1"/>
          </p:cNvSpPr>
          <p:nvPr/>
        </p:nvSpPr>
        <p:spPr bwMode="auto">
          <a:xfrm>
            <a:off x="2833688" y="1874839"/>
            <a:ext cx="6977062" cy="3735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12292" name="Picture 4">
            <a:extLst>
              <a:ext uri="{FF2B5EF4-FFF2-40B4-BE49-F238E27FC236}">
                <a16:creationId xmlns:a16="http://schemas.microsoft.com/office/drawing/2014/main" id="{4BA280E1-E716-4EC1-BC36-B863E5F1C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554" y="1561306"/>
            <a:ext cx="6977063" cy="3735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1">
            <a:extLst>
              <a:ext uri="{FF2B5EF4-FFF2-40B4-BE49-F238E27FC236}">
                <a16:creationId xmlns:a16="http://schemas.microsoft.com/office/drawing/2014/main" id="{7D7F9D9F-5C33-4387-8490-B8D7AE0C6433}"/>
              </a:ext>
            </a:extLst>
          </p:cNvPr>
          <p:cNvSpPr/>
          <p:nvPr/>
        </p:nvSpPr>
        <p:spPr>
          <a:xfrm>
            <a:off x="8215341" y="2782669"/>
            <a:ext cx="3698543" cy="646331"/>
          </a:xfrm>
          <a:prstGeom prst="rect">
            <a:avLst/>
          </a:prstGeom>
        </p:spPr>
        <p:txBody>
          <a:bodyPr wrap="square">
            <a:spAutoFit/>
          </a:bodyPr>
          <a:lstStyle/>
          <a:p>
            <a:r>
              <a:rPr lang="en-GB" dirty="0"/>
              <a:t>Don’t forget to raise your voice on the letter with the </a:t>
            </a:r>
            <a:r>
              <a:rPr lang="en-GB" dirty="0" err="1"/>
              <a:t>accent;á</a:t>
            </a:r>
            <a:endParaRPr lang="en-GB"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5"/>
                                        </p:tgtEl>
                                        <p:attrNameLst>
                                          <p:attrName>style.visibility</p:attrName>
                                        </p:attrNameLst>
                                      </p:cBhvr>
                                      <p:to>
                                        <p:strVal val="visible"/>
                                      </p:to>
                                    </p:set>
                                    <p:anim calcmode="lin" valueType="num">
                                      <p:cBhvr additive="base">
                                        <p:cTn id="7" dur="500" fill="hold"/>
                                        <p:tgtEl>
                                          <p:spTgt spid="6145"/>
                                        </p:tgtEl>
                                        <p:attrNameLst>
                                          <p:attrName>ppt_x</p:attrName>
                                        </p:attrNameLst>
                                      </p:cBhvr>
                                      <p:tavLst>
                                        <p:tav tm="0">
                                          <p:val>
                                            <p:strVal val="#ppt_x"/>
                                          </p:val>
                                        </p:tav>
                                        <p:tav tm="100000">
                                          <p:val>
                                            <p:strVal val="#ppt_x"/>
                                          </p:val>
                                        </p:tav>
                                      </p:tavLst>
                                    </p:anim>
                                    <p:anim calcmode="lin" valueType="num">
                                      <p:cBhvr additive="base">
                                        <p:cTn id="8" dur="500" fill="hold"/>
                                        <p:tgtEl>
                                          <p:spTgt spid="61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anim calcmode="lin" valueType="num">
                                      <p:cBhvr additive="base">
                                        <p:cTn id="13" dur="500" fill="hold"/>
                                        <p:tgtEl>
                                          <p:spTgt spid="12292"/>
                                        </p:tgtEl>
                                        <p:attrNameLst>
                                          <p:attrName>ppt_x</p:attrName>
                                        </p:attrNameLst>
                                      </p:cBhvr>
                                      <p:tavLst>
                                        <p:tav tm="0">
                                          <p:val>
                                            <p:strVal val="#ppt_x"/>
                                          </p:val>
                                        </p:tav>
                                        <p:tav tm="100000">
                                          <p:val>
                                            <p:strVal val="#ppt_x"/>
                                          </p:val>
                                        </p:tav>
                                      </p:tavLst>
                                    </p:anim>
                                    <p:anim calcmode="lin" valueType="num">
                                      <p:cBhvr additive="base">
                                        <p:cTn id="14" dur="500" fill="hold"/>
                                        <p:tgtEl>
                                          <p:spTgt spid="122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a:extLst>
              <a:ext uri="{FF2B5EF4-FFF2-40B4-BE49-F238E27FC236}">
                <a16:creationId xmlns:a16="http://schemas.microsoft.com/office/drawing/2014/main" id="{95DD1589-A318-4262-8214-8E6946EDD7A8}"/>
              </a:ext>
            </a:extLst>
          </p:cNvPr>
          <p:cNvSpPr txBox="1">
            <a:spLocks noChangeArrowheads="1"/>
          </p:cNvSpPr>
          <p:nvPr/>
        </p:nvSpPr>
        <p:spPr bwMode="auto">
          <a:xfrm>
            <a:off x="330960" y="128932"/>
            <a:ext cx="11264692"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pez</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peth</a:t>
            </a:r>
            <a:r>
              <a:rPr lang="en-GB" altLang="en-US" sz="2400" b="1" dirty="0">
                <a:solidFill>
                  <a:srgbClr val="FF0000"/>
                </a:solidFill>
                <a:latin typeface="Comic Sans MS" panose="030F0702030302020204" pitchFamily="66" charset="0"/>
              </a:rPr>
              <a:t>)</a:t>
            </a:r>
            <a:endParaRPr lang="en-GB" altLang="en-US" sz="2400" b="1" dirty="0">
              <a:solidFill>
                <a:srgbClr val="0070C0"/>
              </a:solidFill>
              <a:latin typeface="Comic Sans MS" panose="030F0702030302020204" pitchFamily="66" charset="0"/>
            </a:endParaRPr>
          </a:p>
        </p:txBody>
      </p:sp>
      <p:sp>
        <p:nvSpPr>
          <p:cNvPr id="7170" name="Rectangle 2">
            <a:extLst>
              <a:ext uri="{FF2B5EF4-FFF2-40B4-BE49-F238E27FC236}">
                <a16:creationId xmlns:a16="http://schemas.microsoft.com/office/drawing/2014/main" id="{CA61DA4C-A0D3-447F-AB69-7AFFF1214FAF}"/>
              </a:ext>
            </a:extLst>
          </p:cNvPr>
          <p:cNvSpPr>
            <a:spLocks noChangeArrowheads="1"/>
          </p:cNvSpPr>
          <p:nvPr/>
        </p:nvSpPr>
        <p:spPr bwMode="auto">
          <a:xfrm>
            <a:off x="3143250" y="1331913"/>
            <a:ext cx="5334000" cy="3789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14340" name="Picture 4">
            <a:extLst>
              <a:ext uri="{FF2B5EF4-FFF2-40B4-BE49-F238E27FC236}">
                <a16:creationId xmlns:a16="http://schemas.microsoft.com/office/drawing/2014/main" id="{E6D3BD5D-FED1-4A13-9F5D-FDFA6F2DBB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842" y="2246313"/>
            <a:ext cx="5334000" cy="378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69"/>
                                        </p:tgtEl>
                                        <p:attrNameLst>
                                          <p:attrName>style.visibility</p:attrName>
                                        </p:attrNameLst>
                                      </p:cBhvr>
                                      <p:to>
                                        <p:strVal val="visible"/>
                                      </p:to>
                                    </p:set>
                                    <p:animEffect transition="in" filter="fade">
                                      <p:cBhvr>
                                        <p:cTn id="7" dur="1000"/>
                                        <p:tgtEl>
                                          <p:spTgt spid="7169"/>
                                        </p:tgtEl>
                                      </p:cBhvr>
                                    </p:animEffect>
                                    <p:anim calcmode="lin" valueType="num">
                                      <p:cBhvr>
                                        <p:cTn id="8" dur="1000" fill="hold"/>
                                        <p:tgtEl>
                                          <p:spTgt spid="7169"/>
                                        </p:tgtEl>
                                        <p:attrNameLst>
                                          <p:attrName>ppt_x</p:attrName>
                                        </p:attrNameLst>
                                      </p:cBhvr>
                                      <p:tavLst>
                                        <p:tav tm="0">
                                          <p:val>
                                            <p:strVal val="#ppt_x"/>
                                          </p:val>
                                        </p:tav>
                                        <p:tav tm="100000">
                                          <p:val>
                                            <p:strVal val="#ppt_x"/>
                                          </p:val>
                                        </p:tav>
                                      </p:tavLst>
                                    </p:anim>
                                    <p:anim calcmode="lin" valueType="num">
                                      <p:cBhvr>
                                        <p:cTn id="9" dur="1000" fill="hold"/>
                                        <p:tgtEl>
                                          <p:spTgt spid="716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4340"/>
                                        </p:tgtEl>
                                        <p:attrNameLst>
                                          <p:attrName>style.visibility</p:attrName>
                                        </p:attrNameLst>
                                      </p:cBhvr>
                                      <p:to>
                                        <p:strVal val="visible"/>
                                      </p:to>
                                    </p:set>
                                    <p:anim calcmode="lin" valueType="num">
                                      <p:cBhvr additive="base">
                                        <p:cTn id="14" dur="500" fill="hold"/>
                                        <p:tgtEl>
                                          <p:spTgt spid="14340"/>
                                        </p:tgtEl>
                                        <p:attrNameLst>
                                          <p:attrName>ppt_x</p:attrName>
                                        </p:attrNameLst>
                                      </p:cBhvr>
                                      <p:tavLst>
                                        <p:tav tm="0">
                                          <p:val>
                                            <p:strVal val="#ppt_x"/>
                                          </p:val>
                                        </p:tav>
                                        <p:tav tm="100000">
                                          <p:val>
                                            <p:strVal val="#ppt_x"/>
                                          </p:val>
                                        </p:tav>
                                      </p:tavLst>
                                    </p:anim>
                                    <p:anim calcmode="lin" valueType="num">
                                      <p:cBhvr additive="base">
                                        <p:cTn id="15" dur="500" fill="hold"/>
                                        <p:tgtEl>
                                          <p:spTgt spid="143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ext Box 1">
            <a:extLst>
              <a:ext uri="{FF2B5EF4-FFF2-40B4-BE49-F238E27FC236}">
                <a16:creationId xmlns:a16="http://schemas.microsoft.com/office/drawing/2014/main" id="{6A04678C-80ED-4A9B-86F0-FE74DAD36C57}"/>
              </a:ext>
            </a:extLst>
          </p:cNvPr>
          <p:cNvSpPr txBox="1">
            <a:spLocks noChangeArrowheads="1"/>
          </p:cNvSpPr>
          <p:nvPr/>
        </p:nvSpPr>
        <p:spPr bwMode="auto">
          <a:xfrm>
            <a:off x="0" y="266591"/>
            <a:ext cx="10445888"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ea typeface="Microsoft YaHei" panose="020B0503020204020204" pitchFamily="34" charset="-122"/>
              </a:defRPr>
            </a:lvl9pPr>
          </a:lstStyle>
          <a:p>
            <a:pPr algn="ctr" defTabSz="449263" fontAlgn="base">
              <a:spcBef>
                <a:spcPct val="0"/>
              </a:spcBef>
              <a:spcAft>
                <a:spcPct val="0"/>
              </a:spcAft>
              <a:buSzPct val="100000"/>
            </a:pPr>
            <a:r>
              <a:rPr lang="en-GB" altLang="en-US" sz="9600" b="1" dirty="0">
                <a:solidFill>
                  <a:srgbClr val="0070C0"/>
                </a:solidFill>
                <a:latin typeface="Comic Sans MS" panose="030F0702030302020204" pitchFamily="66" charset="0"/>
              </a:rPr>
              <a:t>Un </a:t>
            </a:r>
            <a:r>
              <a:rPr lang="en-GB" altLang="en-US" sz="9600" b="1" dirty="0" err="1">
                <a:solidFill>
                  <a:srgbClr val="0070C0"/>
                </a:solidFill>
                <a:latin typeface="Comic Sans MS" panose="030F0702030302020204" pitchFamily="66" charset="0"/>
              </a:rPr>
              <a:t>ratón</a:t>
            </a:r>
            <a:r>
              <a:rPr lang="en-GB" altLang="en-US" sz="9600" b="1" dirty="0">
                <a:solidFill>
                  <a:srgbClr val="0070C0"/>
                </a:solidFill>
                <a:latin typeface="Comic Sans MS" panose="030F0702030302020204" pitchFamily="66" charset="0"/>
              </a:rPr>
              <a:t> </a:t>
            </a:r>
            <a:r>
              <a:rPr lang="en-GB" altLang="en-US" sz="2400" b="1" dirty="0">
                <a:solidFill>
                  <a:srgbClr val="FF0000"/>
                </a:solidFill>
                <a:latin typeface="Comic Sans MS" panose="030F0702030302020204" pitchFamily="66" charset="0"/>
              </a:rPr>
              <a:t>(</a:t>
            </a:r>
            <a:r>
              <a:rPr lang="en-GB" altLang="en-US" sz="2400" b="1" dirty="0" err="1">
                <a:solidFill>
                  <a:srgbClr val="FF0000"/>
                </a:solidFill>
                <a:latin typeface="Comic Sans MS" panose="030F0702030302020204" pitchFamily="66" charset="0"/>
              </a:rPr>
              <a:t>oon</a:t>
            </a:r>
            <a:r>
              <a:rPr lang="en-GB" altLang="en-US" sz="2400" b="1" dirty="0">
                <a:solidFill>
                  <a:srgbClr val="FF0000"/>
                </a:solidFill>
                <a:latin typeface="Comic Sans MS" panose="030F0702030302020204" pitchFamily="66" charset="0"/>
              </a:rPr>
              <a:t> </a:t>
            </a:r>
            <a:r>
              <a:rPr lang="en-GB" altLang="en-US" sz="2400" b="1" dirty="0" err="1">
                <a:solidFill>
                  <a:srgbClr val="FF0000"/>
                </a:solidFill>
                <a:latin typeface="Comic Sans MS" panose="030F0702030302020204" pitchFamily="66" charset="0"/>
              </a:rPr>
              <a:t>raat</a:t>
            </a:r>
            <a:r>
              <a:rPr lang="en-GB" altLang="en-US" sz="2400" b="1" dirty="0">
                <a:solidFill>
                  <a:srgbClr val="FF0000"/>
                </a:solidFill>
                <a:latin typeface="Comic Sans MS" panose="030F0702030302020204" pitchFamily="66" charset="0"/>
              </a:rPr>
              <a:t>-on)</a:t>
            </a:r>
            <a:endParaRPr lang="en-GB" altLang="en-US" sz="2400" b="1" dirty="0">
              <a:solidFill>
                <a:srgbClr val="0070C0"/>
              </a:solidFill>
              <a:latin typeface="Comic Sans MS" panose="030F0702030302020204" pitchFamily="66" charset="0"/>
            </a:endParaRPr>
          </a:p>
        </p:txBody>
      </p:sp>
      <p:sp>
        <p:nvSpPr>
          <p:cNvPr id="16387" name="Rectangle 3">
            <a:extLst>
              <a:ext uri="{FF2B5EF4-FFF2-40B4-BE49-F238E27FC236}">
                <a16:creationId xmlns:a16="http://schemas.microsoft.com/office/drawing/2014/main" id="{C1B6A83E-4F6E-4CE6-9C1C-A932C384336B}"/>
              </a:ext>
            </a:extLst>
          </p:cNvPr>
          <p:cNvSpPr>
            <a:spLocks noChangeArrowheads="1"/>
          </p:cNvSpPr>
          <p:nvPr/>
        </p:nvSpPr>
        <p:spPr bwMode="auto">
          <a:xfrm>
            <a:off x="3303589" y="2349500"/>
            <a:ext cx="3455987" cy="3455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sp>
        <p:nvSpPr>
          <p:cNvPr id="16388" name="Rectangle 4">
            <a:extLst>
              <a:ext uri="{FF2B5EF4-FFF2-40B4-BE49-F238E27FC236}">
                <a16:creationId xmlns:a16="http://schemas.microsoft.com/office/drawing/2014/main" id="{6B767A6F-3657-4133-B322-314596A90661}"/>
              </a:ext>
            </a:extLst>
          </p:cNvPr>
          <p:cNvSpPr>
            <a:spLocks noChangeArrowheads="1"/>
          </p:cNvSpPr>
          <p:nvPr/>
        </p:nvSpPr>
        <p:spPr bwMode="auto">
          <a:xfrm>
            <a:off x="1679575" y="-144463"/>
            <a:ext cx="304800" cy="3048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449263" eaLnBrk="0" fontAlgn="base" hangingPunct="0">
              <a:spcBef>
                <a:spcPct val="0"/>
              </a:spcBef>
              <a:spcAft>
                <a:spcPct val="0"/>
              </a:spcAft>
              <a:buClr>
                <a:srgbClr val="000000"/>
              </a:buClr>
              <a:buSzPct val="100000"/>
            </a:pPr>
            <a:endParaRPr lang="en-US" altLang="en-US">
              <a:solidFill>
                <a:srgbClr val="FFFFFF"/>
              </a:solidFill>
              <a:latin typeface="Arial" panose="020B0604020202020204" pitchFamily="34" charset="0"/>
              <a:ea typeface="Microsoft YaHei" panose="020B0503020204020204" pitchFamily="34" charset="-122"/>
            </a:endParaRPr>
          </a:p>
        </p:txBody>
      </p:sp>
      <p:pic>
        <p:nvPicPr>
          <p:cNvPr id="8197" name="Picture 5">
            <a:extLst>
              <a:ext uri="{FF2B5EF4-FFF2-40B4-BE49-F238E27FC236}">
                <a16:creationId xmlns:a16="http://schemas.microsoft.com/office/drawing/2014/main" id="{7125A2AC-6133-4DB7-82D5-C6AFC66E68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3331" y="2740993"/>
            <a:ext cx="3524250" cy="3478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Box 1">
            <a:extLst>
              <a:ext uri="{FF2B5EF4-FFF2-40B4-BE49-F238E27FC236}">
                <a16:creationId xmlns:a16="http://schemas.microsoft.com/office/drawing/2014/main" id="{956D65CF-B1C8-4BA6-88DF-38ADF916478F}"/>
              </a:ext>
            </a:extLst>
          </p:cNvPr>
          <p:cNvSpPr txBox="1"/>
          <p:nvPr/>
        </p:nvSpPr>
        <p:spPr>
          <a:xfrm>
            <a:off x="9389660" y="2349500"/>
            <a:ext cx="2552131" cy="1200329"/>
          </a:xfrm>
          <a:prstGeom prst="rect">
            <a:avLst/>
          </a:prstGeom>
          <a:noFill/>
        </p:spPr>
        <p:txBody>
          <a:bodyPr wrap="square" rtlCol="0">
            <a:spAutoFit/>
          </a:bodyPr>
          <a:lstStyle/>
          <a:p>
            <a:r>
              <a:rPr lang="en-GB" dirty="0"/>
              <a:t>Don’t forget to raise your voice on the letter with the accent; ó</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fill="hold" nodeType="clickEffect">
                                  <p:stCondLst>
                                    <p:cond delay="0"/>
                                  </p:stCondLst>
                                  <p:childTnLst>
                                    <p:set>
                                      <p:cBhvr additive="repl">
                                        <p:cTn id="6" dur="1" fill="hold">
                                          <p:stCondLst>
                                            <p:cond delay="0"/>
                                          </p:stCondLst>
                                        </p:cTn>
                                        <p:tgtEl>
                                          <p:spTgt spid="8193"/>
                                        </p:tgtEl>
                                        <p:attrNameLst>
                                          <p:attrName>style.visibility</p:attrName>
                                        </p:attrNameLst>
                                      </p:cBhvr>
                                      <p:to>
                                        <p:strVal val="visible"/>
                                      </p:to>
                                    </p:set>
                                    <p:animEffect transition="in" filter="fade">
                                      <p:cBhvr additive="repl">
                                        <p:cTn id="7" dur="1000"/>
                                        <p:tgtEl>
                                          <p:spTgt spid="8193"/>
                                        </p:tgtEl>
                                      </p:cBhvr>
                                    </p:animEffect>
                                    <p:anim calcmode="lin" valueType="num">
                                      <p:cBhvr additive="repl">
                                        <p:cTn id="8" dur="1000" fill="hold"/>
                                        <p:tgtEl>
                                          <p:spTgt spid="8193"/>
                                        </p:tgtEl>
                                        <p:attrNameLst>
                                          <p:attrName>ppt_x</p:attrName>
                                        </p:attrNameLst>
                                      </p:cBhvr>
                                      <p:tavLst>
                                        <p:tav>
                                          <p:val>
                                            <p:strVal val="#ppt_x"/>
                                          </p:val>
                                        </p:tav>
                                        <p:tav>
                                          <p:val>
                                            <p:strVal val="#ppt_x"/>
                                          </p:val>
                                        </p:tav>
                                      </p:tavLst>
                                    </p:anim>
                                    <p:anim calcmode="lin" valueType="num">
                                      <p:cBhvr additive="repl">
                                        <p:cTn id="9" dur="1000" fill="hold"/>
                                        <p:tgtEl>
                                          <p:spTgt spid="8193"/>
                                        </p:tgtEl>
                                        <p:attrNameLst>
                                          <p:attrName>ppt_y</p:attrName>
                                        </p:attrNameLst>
                                      </p:cBhvr>
                                      <p:tavLst>
                                        <p:tav>
                                          <p:val>
                                            <p:strVal val="#ppt_y+.1"/>
                                          </p:val>
                                        </p:tav>
                                        <p:tav>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fill="hold" nodeType="clickEffect">
                                  <p:stCondLst>
                                    <p:cond delay="0"/>
                                  </p:stCondLst>
                                  <p:childTnLst>
                                    <p:set>
                                      <p:cBhvr additive="repl">
                                        <p:cTn id="13" dur="1" fill="hold">
                                          <p:stCondLst>
                                            <p:cond delay="0"/>
                                          </p:stCondLst>
                                        </p:cTn>
                                        <p:tgtEl>
                                          <p:spTgt spid="8197"/>
                                        </p:tgtEl>
                                        <p:attrNameLst>
                                          <p:attrName>style.visibility</p:attrName>
                                        </p:attrNameLst>
                                      </p:cBhvr>
                                      <p:to>
                                        <p:strVal val="visible"/>
                                      </p:to>
                                    </p:set>
                                    <p:animEffect transition="in" filter="fade">
                                      <p:cBhvr additive="repl">
                                        <p:cTn id="14" dur="1000"/>
                                        <p:tgtEl>
                                          <p:spTgt spid="8197"/>
                                        </p:tgtEl>
                                      </p:cBhvr>
                                    </p:animEffect>
                                    <p:anim calcmode="lin" valueType="num">
                                      <p:cBhvr additive="repl">
                                        <p:cTn id="15" dur="1000" fill="hold"/>
                                        <p:tgtEl>
                                          <p:spTgt spid="8197"/>
                                        </p:tgtEl>
                                        <p:attrNameLst>
                                          <p:attrName>ppt_x</p:attrName>
                                        </p:attrNameLst>
                                      </p:cBhvr>
                                      <p:tavLst>
                                        <p:tav>
                                          <p:val>
                                            <p:strVal val="#ppt_x"/>
                                          </p:val>
                                        </p:tav>
                                        <p:tav>
                                          <p:val>
                                            <p:strVal val="#ppt_x"/>
                                          </p:val>
                                        </p:tav>
                                      </p:tavLst>
                                    </p:anim>
                                    <p:anim calcmode="lin" valueType="num">
                                      <p:cBhvr additive="repl">
                                        <p:cTn id="16" dur="1000" fill="hold"/>
                                        <p:tgtEl>
                                          <p:spTgt spid="8197"/>
                                        </p:tgtEl>
                                        <p:attrNameLst>
                                          <p:attrName>ppt_y</p:attrName>
                                        </p:attrNameLst>
                                      </p:cBhvr>
                                      <p:tavLst>
                                        <p:tav>
                                          <p:val>
                                            <p:strVal val="#ppt_y+.1"/>
                                          </p:val>
                                        </p:tav>
                                        <p:tav>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omic Sans MS"/>
        <a:ea typeface="Microsoft YaHei"/>
        <a:cs typeface=""/>
      </a:majorFont>
      <a:minorFont>
        <a:latin typeface="Comic Sans MS"/>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0" fontAlgn="base" latinLnBrk="0" hangingPunct="0">
          <a:lnSpc>
            <a:spcPct val="100000"/>
          </a:lnSpc>
          <a:spcBef>
            <a:spcPct val="0"/>
          </a:spcBef>
          <a:spcAft>
            <a:spcPct val="0"/>
          </a:spcAft>
          <a:buClr>
            <a:srgbClr val="000000"/>
          </a:buClr>
          <a:buSzPct val="100000"/>
          <a:buFont typeface="Times New Roman" pitchFamily="16" charset="0"/>
          <a:buNone/>
          <a:tabLst/>
          <a:defRPr kumimoji="0" lang="en-GB" altLang="en-US" sz="1800" b="0" i="0" u="none" strike="noStrike" cap="none" normalizeH="0" baseline="0" smtClean="0">
            <a:ln>
              <a:noFill/>
            </a:ln>
            <a:solidFill>
              <a:schemeClr val="bg1"/>
            </a:solidFill>
            <a:effectLst/>
            <a:latin typeface="Arial" charset="0"/>
            <a:ea typeface="Microsoft YaHei"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938</Words>
  <Application>Microsoft Office PowerPoint</Application>
  <PresentationFormat>Widescreen</PresentationFormat>
  <Paragraphs>204</Paragraphs>
  <Slides>39</Slides>
  <Notes>23</Notes>
  <HiddenSlides>0</HiddenSlides>
  <MMClips>3</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39</vt:i4>
      </vt:variant>
    </vt:vector>
  </HeadingPairs>
  <TitlesOfParts>
    <vt:vector size="50" baseType="lpstr">
      <vt:lpstr>Microsoft YaHei</vt:lpstr>
      <vt:lpstr>Arial</vt:lpstr>
      <vt:lpstr>Calibri</vt:lpstr>
      <vt:lpstr>Calibri Light</vt:lpstr>
      <vt:lpstr>Comic Sans MS</vt:lpstr>
      <vt:lpstr>Times New Roman</vt:lpstr>
      <vt:lpstr>Wingdings</vt:lpstr>
      <vt:lpstr>Office Theme</vt:lpstr>
      <vt:lpstr>1_Office Theme</vt:lpstr>
      <vt:lpstr>2_Office Theme</vt:lpstr>
      <vt:lpstr>Packager Shell Object</vt:lpstr>
      <vt:lpstr>¡Bienvenidos a nuestra lección de español!</vt:lpstr>
      <vt:lpstr>PowerPoint Presentation</vt:lpstr>
      <vt:lpstr>La lección para esta semana. Lesson for this week!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Instructions for slides 16 &amp;17 </vt:lpstr>
      <vt:lpstr>PowerPoint Presentation</vt:lpstr>
      <vt:lpstr>PowerPoint Presentation</vt:lpstr>
      <vt:lpstr>Instructions for slide 19     </vt:lpstr>
      <vt:lpstr>¿Qué mascota tienes en casa?</vt:lpstr>
      <vt:lpstr>Instructions for slides 21-30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Take a break!</vt:lpstr>
      <vt:lpstr>PowerPoint Presentation</vt:lpstr>
      <vt:lpstr>PowerPoint Presentation</vt:lpstr>
      <vt:lpstr>Can you remember the words for…?</vt:lpstr>
      <vt:lpstr>Did you guess correctly?</vt:lpstr>
      <vt:lpstr>PowerPoint Presentation</vt:lpstr>
      <vt:lpstr>Answers</vt:lpstr>
      <vt:lpstr>Activity Sheet Help  </vt:lpstr>
      <vt:lpstr>¡Hasta la próxima lección!   See you soon for the next lesson!  ¡Cuidaos! – Take Care!  Señora Interian  © 01.07.20 L. Interian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¡Bienvenidos a nuestra lección de español!</dc:title>
  <dc:creator>Lisa Interian</dc:creator>
  <cp:lastModifiedBy>Teacher</cp:lastModifiedBy>
  <cp:revision>2</cp:revision>
  <dcterms:created xsi:type="dcterms:W3CDTF">2020-05-27T13:26:20Z</dcterms:created>
  <dcterms:modified xsi:type="dcterms:W3CDTF">2020-07-06T10:46:47Z</dcterms:modified>
</cp:coreProperties>
</file>